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Lst>
  <p:sldSz cy="6858000" cx="12192000"/>
  <p:notesSz cx="6858000" cy="9144000"/>
  <p:embeddedFontLst>
    <p:embeddedFont>
      <p:font typeface="Play"/>
      <p:regular r:id="rId66"/>
      <p:bold r:id="rId67"/>
    </p:embeddedFont>
    <p:embeddedFont>
      <p:font typeface="Lato"/>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72" roundtripDataSignature="AMtx7mh7kZ4X6F3hzIMW5lkDeIGK87qeo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2" Type="http://customschemas.google.com/relationships/presentationmetadata" Target="meta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Lato-boldItalic.fntdata"/><Relationship Id="rId70" Type="http://schemas.openxmlformats.org/officeDocument/2006/relationships/font" Target="fonts/Lato-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Play-regular.fntdata"/><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Lato-regular.fntdata"/><Relationship Id="rId23" Type="http://schemas.openxmlformats.org/officeDocument/2006/relationships/slide" Target="slides/slide18.xml"/><Relationship Id="rId67" Type="http://schemas.openxmlformats.org/officeDocument/2006/relationships/font" Target="fonts/Play-bold.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Lato-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efe96aecb4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6" name="Google Shape;176;g2efe96aecb4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efe96aecb4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4" name="Google Shape;214;g2efe96aecb4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efe96aecb4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3" name="Google Shape;223;g2efe96aecb4_0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efe96aecb4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3" name="Google Shape;233;g2efe96aecb4_0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efe96aecb4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1" name="Google Shape;241;g2efe96aecb4_0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efe96aecb4_0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1" name="Google Shape;271;g2efe96aecb4_0_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efe96aecb4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0" name="Google Shape;280;g2efe96aecb4_0_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efe96aecb4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7" name="Google Shape;297;g2efe96aecb4_0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efe96aecb4_0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6" name="Google Shape;316;g2efe96aecb4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efe96aecb4_0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6" name="Google Shape;336;g2efe96aecb4_0_1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3" name="Google Shape;9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efe96aecb4_0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7" name="Google Shape;357;g2efe96aecb4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efe96aecb4_0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8" name="Google Shape;368;g2efe96aecb4_0_1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efe96aecb4_0_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8" name="Google Shape;378;g2efe96aecb4_0_1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efe96aecb4_0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9" name="Google Shape;389;g2efe96aecb4_0_1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efe96aecb4_0_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0" name="Google Shape;400;g2efe96aecb4_0_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efe96aecb4_0_2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0" name="Google Shape;410;g2efe96aecb4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efe96aecb4_0_2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0" name="Google Shape;420;g2efe96aecb4_0_2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1" name="Google Shape;431;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2" name="Google Shape;442;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0" name="Google Shape;450;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2" name="Google Shape;10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8" name="Google Shape;468;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9" name="Google Shape;489;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0" name="Google Shape;500;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3" name="Google Shape;513;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9" name="Google Shape;519;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4" name="Google Shape;524;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3" name="Google Shape;533;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6" name="Google Shape;546;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6" name="Google Shape;556;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5" name="Google Shape;565;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1" name="Google Shape;11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4" name="Google Shape;574;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3" name="Google Shape;583;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2" name="Google Shape;592;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1" name="Google Shape;601;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efc2aa5e6d_8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0" name="Google Shape;610;g2efc2aa5e6d_8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9" name="Google Shape;619;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9" name="Google Shape;629;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0" name="Google Shape;640;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2" name="Google Shape;652;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4" name="Google Shape;664;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8" name="Google Shape;11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3" name="Google Shape;673;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6" name="Google Shape;686;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0" name="Google Shape;700;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5" name="Google Shape;715;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9" name="Google Shape;729;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4" name="Google Shape;744;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8" name="Google Shape;758;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3" name="Google Shape;773;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7" name="Google Shape;787;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2" name="Google Shape;802;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0" name="Google Shape;13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2efe96aecb4_0_3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2" name="Google Shape;812;g2efe96aecb4_0_3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 name="Google Shape;14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8" name="Google Shape;158;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efe65984dd_1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7" name="Google Shape;167;g2efe65984dd_1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4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4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4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Play"/>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3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Play"/>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3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757575"/>
              </a:buClr>
              <a:buSzPts val="2400"/>
              <a:buNone/>
              <a:defRPr sz="2400">
                <a:solidFill>
                  <a:srgbClr val="757575"/>
                </a:solidFill>
              </a:defRPr>
            </a:lvl1pPr>
            <a:lvl2pPr indent="-228600" lvl="1" marL="914400" algn="l">
              <a:lnSpc>
                <a:spcPct val="90000"/>
              </a:lnSpc>
              <a:spcBef>
                <a:spcPts val="500"/>
              </a:spcBef>
              <a:spcAft>
                <a:spcPts val="0"/>
              </a:spcAft>
              <a:buClr>
                <a:srgbClr val="757575"/>
              </a:buClr>
              <a:buSzPts val="2000"/>
              <a:buNone/>
              <a:defRPr sz="2000">
                <a:solidFill>
                  <a:srgbClr val="757575"/>
                </a:solidFill>
              </a:defRPr>
            </a:lvl2pPr>
            <a:lvl3pPr indent="-228600" lvl="2" marL="1371600" algn="l">
              <a:lnSpc>
                <a:spcPct val="90000"/>
              </a:lnSpc>
              <a:spcBef>
                <a:spcPts val="500"/>
              </a:spcBef>
              <a:spcAft>
                <a:spcPts val="0"/>
              </a:spcAft>
              <a:buClr>
                <a:srgbClr val="757575"/>
              </a:buClr>
              <a:buSzPts val="1800"/>
              <a:buNone/>
              <a:defRPr sz="1800">
                <a:solidFill>
                  <a:srgbClr val="757575"/>
                </a:solidFill>
              </a:defRPr>
            </a:lvl3pPr>
            <a:lvl4pPr indent="-228600" lvl="3" marL="1828800" algn="l">
              <a:lnSpc>
                <a:spcPct val="90000"/>
              </a:lnSpc>
              <a:spcBef>
                <a:spcPts val="500"/>
              </a:spcBef>
              <a:spcAft>
                <a:spcPts val="0"/>
              </a:spcAft>
              <a:buClr>
                <a:srgbClr val="757575"/>
              </a:buClr>
              <a:buSzPts val="1600"/>
              <a:buNone/>
              <a:defRPr sz="1600">
                <a:solidFill>
                  <a:srgbClr val="757575"/>
                </a:solidFill>
              </a:defRPr>
            </a:lvl4pPr>
            <a:lvl5pPr indent="-228600" lvl="4" marL="2286000" algn="l">
              <a:lnSpc>
                <a:spcPct val="90000"/>
              </a:lnSpc>
              <a:spcBef>
                <a:spcPts val="500"/>
              </a:spcBef>
              <a:spcAft>
                <a:spcPts val="0"/>
              </a:spcAft>
              <a:buClr>
                <a:srgbClr val="757575"/>
              </a:buClr>
              <a:buSzPts val="1600"/>
              <a:buNone/>
              <a:defRPr sz="1600">
                <a:solidFill>
                  <a:srgbClr val="757575"/>
                </a:solidFill>
              </a:defRPr>
            </a:lvl5pPr>
            <a:lvl6pPr indent="-228600" lvl="5" marL="2743200" algn="l">
              <a:lnSpc>
                <a:spcPct val="90000"/>
              </a:lnSpc>
              <a:spcBef>
                <a:spcPts val="500"/>
              </a:spcBef>
              <a:spcAft>
                <a:spcPts val="0"/>
              </a:spcAft>
              <a:buClr>
                <a:srgbClr val="757575"/>
              </a:buClr>
              <a:buSzPts val="1600"/>
              <a:buNone/>
              <a:defRPr sz="1600">
                <a:solidFill>
                  <a:srgbClr val="757575"/>
                </a:solidFill>
              </a:defRPr>
            </a:lvl6pPr>
            <a:lvl7pPr indent="-228600" lvl="6" marL="3200400" algn="l">
              <a:lnSpc>
                <a:spcPct val="90000"/>
              </a:lnSpc>
              <a:spcBef>
                <a:spcPts val="500"/>
              </a:spcBef>
              <a:spcAft>
                <a:spcPts val="0"/>
              </a:spcAft>
              <a:buClr>
                <a:srgbClr val="757575"/>
              </a:buClr>
              <a:buSzPts val="1600"/>
              <a:buNone/>
              <a:defRPr sz="1600">
                <a:solidFill>
                  <a:srgbClr val="757575"/>
                </a:solidFill>
              </a:defRPr>
            </a:lvl7pPr>
            <a:lvl8pPr indent="-228600" lvl="7" marL="3657600" algn="l">
              <a:lnSpc>
                <a:spcPct val="90000"/>
              </a:lnSpc>
              <a:spcBef>
                <a:spcPts val="500"/>
              </a:spcBef>
              <a:spcAft>
                <a:spcPts val="0"/>
              </a:spcAft>
              <a:buClr>
                <a:srgbClr val="757575"/>
              </a:buClr>
              <a:buSzPts val="1600"/>
              <a:buNone/>
              <a:defRPr sz="1600">
                <a:solidFill>
                  <a:srgbClr val="757575"/>
                </a:solidFill>
              </a:defRPr>
            </a:lvl8pPr>
            <a:lvl9pPr indent="-228600" lvl="8" marL="4114800" algn="l">
              <a:lnSpc>
                <a:spcPct val="90000"/>
              </a:lnSpc>
              <a:spcBef>
                <a:spcPts val="500"/>
              </a:spcBef>
              <a:spcAft>
                <a:spcPts val="0"/>
              </a:spcAft>
              <a:buClr>
                <a:srgbClr val="757575"/>
              </a:buClr>
              <a:buSzPts val="1600"/>
              <a:buNone/>
              <a:defRPr sz="1600">
                <a:solidFill>
                  <a:srgbClr val="757575"/>
                </a:solidFill>
              </a:defRPr>
            </a:lvl9pPr>
          </a:lstStyle>
          <a:p/>
        </p:txBody>
      </p:sp>
      <p:sp>
        <p:nvSpPr>
          <p:cNvPr id="30" name="Google Shape;30;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3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3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4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4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4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4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4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4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4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4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4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43"/>
          <p:cNvSpPr/>
          <p:nvPr>
            <p:ph idx="2" type="pic"/>
          </p:nvPr>
        </p:nvSpPr>
        <p:spPr>
          <a:xfrm>
            <a:off x="5183188" y="987425"/>
            <a:ext cx="6172200" cy="4873625"/>
          </a:xfrm>
          <a:prstGeom prst="rect">
            <a:avLst/>
          </a:prstGeom>
          <a:noFill/>
          <a:ln>
            <a:noFill/>
          </a:ln>
        </p:spPr>
      </p:sp>
      <p:sp>
        <p:nvSpPr>
          <p:cNvPr id="64" name="Google Shape;64;p4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Play"/>
              <a:buNone/>
              <a:defRPr b="0" i="0" sz="4400" u="none" cap="none" strike="noStrike">
                <a:solidFill>
                  <a:schemeClr val="dk1"/>
                </a:solidFill>
                <a:latin typeface="Play"/>
                <a:ea typeface="Play"/>
                <a:cs typeface="Play"/>
                <a:sym typeface="Pl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3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7575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 name="Google Shape;9;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7575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28.png"/><Relationship Id="rId6" Type="http://schemas.openxmlformats.org/officeDocument/2006/relationships/image" Target="../media/image13.png"/><Relationship Id="rId7" Type="http://schemas.openxmlformats.org/officeDocument/2006/relationships/image" Target="../media/image34.png"/><Relationship Id="rId8"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21.png"/><Relationship Id="rId6"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21.png"/><Relationship Id="rId6" Type="http://schemas.openxmlformats.org/officeDocument/2006/relationships/image" Target="../media/image17.png"/><Relationship Id="rId7"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21.png"/><Relationship Id="rId6" Type="http://schemas.openxmlformats.org/officeDocument/2006/relationships/image" Target="../media/image17.png"/><Relationship Id="rId7"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21.png"/><Relationship Id="rId6" Type="http://schemas.openxmlformats.org/officeDocument/2006/relationships/image" Target="../media/image17.png"/><Relationship Id="rId7" Type="http://schemas.openxmlformats.org/officeDocument/2006/relationships/image" Target="../media/image30.png"/><Relationship Id="rId8"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37.png"/><Relationship Id="rId6"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49.png"/><Relationship Id="rId6"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49.png"/><Relationship Id="rId6"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5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9.png"/><Relationship Id="rId4" Type="http://schemas.openxmlformats.org/officeDocument/2006/relationships/image" Target="../media/image53.png"/><Relationship Id="rId9" Type="http://schemas.openxmlformats.org/officeDocument/2006/relationships/image" Target="../media/image44.png"/><Relationship Id="rId5" Type="http://schemas.openxmlformats.org/officeDocument/2006/relationships/hyperlink" Target="https://cal-pro.streamlit.app/" TargetMode="External"/><Relationship Id="rId6" Type="http://schemas.openxmlformats.org/officeDocument/2006/relationships/image" Target="../media/image35.png"/><Relationship Id="rId7" Type="http://schemas.openxmlformats.org/officeDocument/2006/relationships/image" Target="../media/image31.png"/><Relationship Id="rId8"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6.png"/><Relationship Id="rId4" Type="http://schemas.openxmlformats.org/officeDocument/2006/relationships/hyperlink" Target="https://www.youtube.com/watch?v=2YcSYz3Rt9o"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7.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44.png"/><Relationship Id="rId6" Type="http://schemas.openxmlformats.org/officeDocument/2006/relationships/hyperlink" Target="https://github.com/" TargetMode="External"/><Relationship Id="rId7" Type="http://schemas.openxmlformats.org/officeDocument/2006/relationships/hyperlink" Target="https://git-scm.com/downloads" TargetMode="External"/><Relationship Id="rId8" Type="http://schemas.openxmlformats.org/officeDocument/2006/relationships/hyperlink" Target="https://code.visualstudio.com/download"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9.png"/><Relationship Id="rId4" Type="http://schemas.openxmlformats.org/officeDocument/2006/relationships/image" Target="../media/image44.png"/><Relationship Id="rId5" Type="http://schemas.openxmlformats.org/officeDocument/2006/relationships/image" Target="../media/image5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9.png"/><Relationship Id="rId4" Type="http://schemas.openxmlformats.org/officeDocument/2006/relationships/image" Target="../media/image44.png"/><Relationship Id="rId5" Type="http://schemas.openxmlformats.org/officeDocument/2006/relationships/image" Target="../media/image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5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5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hyperlink" Target="https://leetcode.com/" TargetMode="External"/><Relationship Id="rId6" Type="http://schemas.openxmlformats.org/officeDocument/2006/relationships/hyperlink" Target="https://leetcode.com/problems/contains-duplicate/" TargetMode="External"/><Relationship Id="rId7" Type="http://schemas.openxmlformats.org/officeDocument/2006/relationships/hyperlink" Target="https://leetcode.com/problems/palindrome-number/" TargetMode="External"/><Relationship Id="rId8" Type="http://schemas.openxmlformats.org/officeDocument/2006/relationships/image" Target="../media/image5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hyperlink" Target="https://leetcode.com/" TargetMode="External"/><Relationship Id="rId6" Type="http://schemas.openxmlformats.org/officeDocument/2006/relationships/hyperlink" Target="https://leetcode.com/problems/contains-duplicate/" TargetMode="External"/><Relationship Id="rId7" Type="http://schemas.openxmlformats.org/officeDocument/2006/relationships/image" Target="../media/image5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hyperlink" Target="https://leetcode.com/problems/contains-duplicate/" TargetMode="External"/><Relationship Id="rId6" Type="http://schemas.openxmlformats.org/officeDocument/2006/relationships/image" Target="../media/image55.png"/><Relationship Id="rId7" Type="http://schemas.openxmlformats.org/officeDocument/2006/relationships/image" Target="../media/image5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9.png"/><Relationship Id="rId4" Type="http://schemas.openxmlformats.org/officeDocument/2006/relationships/image" Target="../media/image59.png"/><Relationship Id="rId5" Type="http://schemas.openxmlformats.org/officeDocument/2006/relationships/image" Target="../media/image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5.png"/><Relationship Id="rId6"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hyperlink" Target="https://leetcode.com/problems/contains-duplicate/" TargetMode="External"/><Relationship Id="rId6" Type="http://schemas.openxmlformats.org/officeDocument/2006/relationships/image" Target="../media/image55.png"/><Relationship Id="rId7" Type="http://schemas.openxmlformats.org/officeDocument/2006/relationships/image" Target="../media/image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9.png"/><Relationship Id="rId4" Type="http://schemas.openxmlformats.org/officeDocument/2006/relationships/hyperlink" Target="https://leetcode.com/problems/contains-duplicate/" TargetMode="External"/><Relationship Id="rId5" Type="http://schemas.openxmlformats.org/officeDocument/2006/relationships/image" Target="../media/image55.png"/><Relationship Id="rId6" Type="http://schemas.openxmlformats.org/officeDocument/2006/relationships/image" Target="../media/image5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9.png"/><Relationship Id="rId4" Type="http://schemas.openxmlformats.org/officeDocument/2006/relationships/hyperlink" Target="https://leetcode.com/problems/contains-duplicate/" TargetMode="External"/><Relationship Id="rId5" Type="http://schemas.openxmlformats.org/officeDocument/2006/relationships/image" Target="../media/image55.png"/><Relationship Id="rId6" Type="http://schemas.openxmlformats.org/officeDocument/2006/relationships/image" Target="../media/image63.png"/><Relationship Id="rId7" Type="http://schemas.openxmlformats.org/officeDocument/2006/relationships/image" Target="../media/image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9.png"/><Relationship Id="rId4" Type="http://schemas.openxmlformats.org/officeDocument/2006/relationships/hyperlink" Target="https://leetcode.com/problems/contains-duplicate/" TargetMode="External"/><Relationship Id="rId5" Type="http://schemas.openxmlformats.org/officeDocument/2006/relationships/image" Target="../media/image55.png"/><Relationship Id="rId6" Type="http://schemas.openxmlformats.org/officeDocument/2006/relationships/image" Target="../media/image6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9.png"/><Relationship Id="rId4" Type="http://schemas.openxmlformats.org/officeDocument/2006/relationships/hyperlink" Target="https://leetcode.com/problems/contains-duplicate/" TargetMode="External"/><Relationship Id="rId5" Type="http://schemas.openxmlformats.org/officeDocument/2006/relationships/image" Target="../media/image55.png"/><Relationship Id="rId6" Type="http://schemas.openxmlformats.org/officeDocument/2006/relationships/image" Target="../media/image58.png"/><Relationship Id="rId7" Type="http://schemas.openxmlformats.org/officeDocument/2006/relationships/image" Target="../media/image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9.png"/><Relationship Id="rId4" Type="http://schemas.openxmlformats.org/officeDocument/2006/relationships/hyperlink" Target="https://leetcode.com/problems/contains-duplicate/" TargetMode="External"/><Relationship Id="rId5" Type="http://schemas.openxmlformats.org/officeDocument/2006/relationships/image" Target="../media/image55.png"/><Relationship Id="rId6" Type="http://schemas.openxmlformats.org/officeDocument/2006/relationships/image" Target="../media/image6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9.png"/><Relationship Id="rId4" Type="http://schemas.openxmlformats.org/officeDocument/2006/relationships/hyperlink" Target="https://leetcode.com/problems/contains-duplicate/" TargetMode="External"/><Relationship Id="rId5" Type="http://schemas.openxmlformats.org/officeDocument/2006/relationships/image" Target="../media/image55.png"/><Relationship Id="rId6" Type="http://schemas.openxmlformats.org/officeDocument/2006/relationships/image" Target="../media/image67.png"/><Relationship Id="rId7" Type="http://schemas.openxmlformats.org/officeDocument/2006/relationships/image" Target="../media/image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9.png"/><Relationship Id="rId4" Type="http://schemas.openxmlformats.org/officeDocument/2006/relationships/hyperlink" Target="https://leetcode.com/problems/contains-duplicate/" TargetMode="External"/><Relationship Id="rId5" Type="http://schemas.openxmlformats.org/officeDocument/2006/relationships/image" Target="../media/image55.png"/><Relationship Id="rId6" Type="http://schemas.openxmlformats.org/officeDocument/2006/relationships/image" Target="../media/image6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9.png"/><Relationship Id="rId4" Type="http://schemas.openxmlformats.org/officeDocument/2006/relationships/hyperlink" Target="https://leetcode.com/problems/contains-duplicate/" TargetMode="External"/><Relationship Id="rId5" Type="http://schemas.openxmlformats.org/officeDocument/2006/relationships/image" Target="../media/image55.png"/><Relationship Id="rId6" Type="http://schemas.openxmlformats.org/officeDocument/2006/relationships/image" Target="../media/image65.png"/><Relationship Id="rId7" Type="http://schemas.openxmlformats.org/officeDocument/2006/relationships/image" Target="../media/image6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64.png"/><Relationship Id="rId6" Type="http://schemas.openxmlformats.org/officeDocument/2006/relationships/hyperlink" Target="https://www.linkedin.com/in/zulfiqar-ali-mir/" TargetMode="External"/><Relationship Id="rId7" Type="http://schemas.openxmlformats.org/officeDocument/2006/relationships/hyperlink" Target="https://www.linkedin.com/in/muhammmad-talha/"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2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hyperlink" Target="https://www.linkedin.com/in/zulfiqar-ali-mir/" TargetMode="External"/><Relationship Id="rId6" Type="http://schemas.openxmlformats.org/officeDocument/2006/relationships/hyperlink" Target="https://www.linkedin.com/in/muhammmad-talha/" TargetMode="External"/><Relationship Id="rId7" Type="http://schemas.openxmlformats.org/officeDocument/2006/relationships/image" Target="../media/image6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20.png"/><Relationship Id="rId6" Type="http://schemas.openxmlformats.org/officeDocument/2006/relationships/image" Target="../media/image10.png"/><Relationship Id="rId7"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F7FC"/>
            </a:gs>
            <a:gs pos="100000">
              <a:srgbClr val="E7F7FD"/>
            </a:gs>
          </a:gsLst>
          <a:path path="circle">
            <a:fillToRect b="50%" l="50%" r="50%" t="50%"/>
          </a:path>
          <a:tileRect/>
        </a:gradFill>
      </p:bgPr>
    </p:bg>
    <p:spTree>
      <p:nvGrpSpPr>
        <p:cNvPr id="83" name="Shape 83"/>
        <p:cNvGrpSpPr/>
        <p:nvPr/>
      </p:nvGrpSpPr>
      <p:grpSpPr>
        <a:xfrm>
          <a:off x="0" y="0"/>
          <a:ext cx="0" cy="0"/>
          <a:chOff x="0" y="0"/>
          <a:chExt cx="0" cy="0"/>
        </a:xfrm>
      </p:grpSpPr>
      <p:sp>
        <p:nvSpPr>
          <p:cNvPr id="84" name="Google Shape;84;p1"/>
          <p:cNvSpPr txBox="1"/>
          <p:nvPr/>
        </p:nvSpPr>
        <p:spPr>
          <a:xfrm>
            <a:off x="170350" y="0"/>
            <a:ext cx="9588300" cy="3525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990"/>
              <a:buFont typeface="Play"/>
              <a:buNone/>
            </a:pPr>
            <a:r>
              <a:rPr b="1" i="1" lang="en-US" sz="1800" u="none" cap="none" strike="noStrike">
                <a:solidFill>
                  <a:schemeClr val="dk1"/>
                </a:solidFill>
                <a:latin typeface="Play"/>
                <a:ea typeface="Play"/>
                <a:cs typeface="Play"/>
                <a:sym typeface="Play"/>
              </a:rPr>
              <a:t>Empower Your Skills, Boost Your Productivity for a Prosperous Pakistan</a:t>
            </a:r>
            <a:endParaRPr b="0" i="0" sz="1400" u="none" cap="none" strike="noStrike">
              <a:solidFill>
                <a:srgbClr val="000000"/>
              </a:solidFill>
              <a:latin typeface="Arial"/>
              <a:ea typeface="Arial"/>
              <a:cs typeface="Arial"/>
              <a:sym typeface="Arial"/>
            </a:endParaRPr>
          </a:p>
        </p:txBody>
      </p:sp>
      <p:sp>
        <p:nvSpPr>
          <p:cNvPr id="85" name="Google Shape;85;p1"/>
          <p:cNvSpPr txBox="1"/>
          <p:nvPr/>
        </p:nvSpPr>
        <p:spPr>
          <a:xfrm>
            <a:off x="1200604" y="740863"/>
            <a:ext cx="9790800" cy="769500"/>
          </a:xfrm>
          <a:prstGeom prst="rect">
            <a:avLst/>
          </a:prstGeom>
          <a:noFill/>
          <a:ln>
            <a:noFill/>
          </a:ln>
        </p:spPr>
        <p:txBody>
          <a:bodyPr anchorCtr="0" anchor="b" bIns="91425" lIns="91425" spcFirstLastPara="1" rIns="91425" wrap="square" tIns="91425">
            <a:noAutofit/>
          </a:bodyPr>
          <a:lstStyle/>
          <a:p>
            <a:pPr indent="0" lvl="0" marL="0" marR="0" rtl="0" algn="ctr">
              <a:lnSpc>
                <a:spcPct val="90000"/>
              </a:lnSpc>
              <a:spcBef>
                <a:spcPts val="0"/>
              </a:spcBef>
              <a:spcAft>
                <a:spcPts val="0"/>
              </a:spcAft>
              <a:buClr>
                <a:srgbClr val="C00000"/>
              </a:buClr>
              <a:buSzPts val="990"/>
              <a:buFont typeface="Arial"/>
              <a:buNone/>
            </a:pPr>
            <a:r>
              <a:rPr b="1" i="0" lang="en-US" sz="3600" u="none" cap="none" strike="noStrike">
                <a:solidFill>
                  <a:srgbClr val="C00000"/>
                </a:solidFill>
                <a:latin typeface="Arial"/>
                <a:ea typeface="Arial"/>
                <a:cs typeface="Arial"/>
                <a:sym typeface="Arial"/>
              </a:rPr>
              <a:t>Pak Angels Essential Generative AI Training Coho</a:t>
            </a:r>
            <a:r>
              <a:rPr b="1" lang="en-US" sz="3600">
                <a:solidFill>
                  <a:srgbClr val="C00000"/>
                </a:solidFill>
              </a:rPr>
              <a:t>rt-II</a:t>
            </a:r>
            <a:r>
              <a:rPr b="1" i="0" lang="en-US" sz="3600" u="none" cap="none" strike="noStrike">
                <a:solidFill>
                  <a:srgbClr val="C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86" name="Google Shape;86;p1"/>
          <p:cNvPicPr preferRelativeResize="0"/>
          <p:nvPr/>
        </p:nvPicPr>
        <p:blipFill rotWithShape="1">
          <a:blip r:embed="rId3">
            <a:alphaModFix/>
          </a:blip>
          <a:srcRect b="0" l="0" r="27651" t="0"/>
          <a:stretch/>
        </p:blipFill>
        <p:spPr>
          <a:xfrm>
            <a:off x="0" y="6038350"/>
            <a:ext cx="8820526" cy="838200"/>
          </a:xfrm>
          <a:prstGeom prst="rect">
            <a:avLst/>
          </a:prstGeom>
          <a:noFill/>
          <a:ln>
            <a:noFill/>
          </a:ln>
        </p:spPr>
      </p:pic>
      <p:pic>
        <p:nvPicPr>
          <p:cNvPr descr="A robot head with a black background&#10;&#10;Description automatically generated" id="87" name="Google Shape;87;p1"/>
          <p:cNvPicPr preferRelativeResize="0"/>
          <p:nvPr/>
        </p:nvPicPr>
        <p:blipFill rotWithShape="1">
          <a:blip r:embed="rId4">
            <a:alphaModFix/>
          </a:blip>
          <a:srcRect b="0" l="0" r="0" t="0"/>
          <a:stretch/>
        </p:blipFill>
        <p:spPr>
          <a:xfrm>
            <a:off x="-84841" y="1699797"/>
            <a:ext cx="3325003" cy="3239578"/>
          </a:xfrm>
          <a:prstGeom prst="rect">
            <a:avLst/>
          </a:prstGeom>
          <a:noFill/>
          <a:ln>
            <a:noFill/>
          </a:ln>
        </p:spPr>
      </p:pic>
      <p:sp>
        <p:nvSpPr>
          <p:cNvPr id="88" name="Google Shape;88;p1"/>
          <p:cNvSpPr txBox="1"/>
          <p:nvPr/>
        </p:nvSpPr>
        <p:spPr>
          <a:xfrm>
            <a:off x="3098088" y="2110220"/>
            <a:ext cx="5722449" cy="2987900"/>
          </a:xfrm>
          <a:prstGeom prst="rect">
            <a:avLst/>
          </a:prstGeom>
          <a:noFill/>
          <a:ln>
            <a:noFill/>
          </a:ln>
        </p:spPr>
        <p:txBody>
          <a:bodyPr anchorCtr="0" anchor="b" bIns="91425" lIns="91425" spcFirstLastPara="1" rIns="91425" wrap="square" tIns="91425">
            <a:noAutofit/>
          </a:bodyPr>
          <a:lstStyle/>
          <a:p>
            <a:pPr indent="0" lvl="0" marL="0" marR="0" rtl="0" algn="ctr">
              <a:lnSpc>
                <a:spcPct val="90000"/>
              </a:lnSpc>
              <a:spcBef>
                <a:spcPts val="0"/>
              </a:spcBef>
              <a:spcAft>
                <a:spcPts val="0"/>
              </a:spcAft>
              <a:buClr>
                <a:srgbClr val="1E6274"/>
              </a:buClr>
              <a:buSzPts val="990"/>
              <a:buFont typeface="Arial"/>
              <a:buNone/>
            </a:pPr>
            <a:r>
              <a:rPr b="1" i="0" lang="en-US" sz="5400" u="none" cap="none" strike="noStrike">
                <a:solidFill>
                  <a:srgbClr val="1E6274"/>
                </a:solidFill>
                <a:latin typeface="Arial"/>
                <a:ea typeface="Arial"/>
                <a:cs typeface="Arial"/>
                <a:sym typeface="Arial"/>
              </a:rPr>
              <a:t>THE RISE OF </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1E6274"/>
              </a:buClr>
              <a:buSzPts val="990"/>
              <a:buFont typeface="Arial"/>
              <a:buNone/>
            </a:pPr>
            <a:r>
              <a:rPr b="1" i="0" lang="en-US" sz="5400" u="none" cap="none" strike="noStrike">
                <a:solidFill>
                  <a:srgbClr val="1E6274"/>
                </a:solidFill>
                <a:latin typeface="Arial"/>
                <a:ea typeface="Arial"/>
                <a:cs typeface="Arial"/>
                <a:sym typeface="Arial"/>
              </a:rPr>
              <a:t>GENERATIVE AI</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chemeClr val="dk1"/>
              </a:buClr>
              <a:buSzPts val="990"/>
              <a:buFont typeface="Play"/>
              <a:buNone/>
            </a:pPr>
            <a:r>
              <a:t/>
            </a:r>
            <a:endParaRPr b="1" i="0" sz="3600" u="none" cap="none" strike="noStrike">
              <a:solidFill>
                <a:srgbClr val="C00000"/>
              </a:solidFill>
              <a:latin typeface="Arial"/>
              <a:ea typeface="Arial"/>
              <a:cs typeface="Arial"/>
              <a:sym typeface="Arial"/>
            </a:endParaRPr>
          </a:p>
          <a:p>
            <a:pPr indent="0" lvl="0" marL="0" marR="0" rtl="0" algn="ctr">
              <a:lnSpc>
                <a:spcPct val="90000"/>
              </a:lnSpc>
              <a:spcBef>
                <a:spcPts val="0"/>
              </a:spcBef>
              <a:spcAft>
                <a:spcPts val="0"/>
              </a:spcAft>
              <a:buClr>
                <a:srgbClr val="13252D"/>
              </a:buClr>
              <a:buSzPts val="990"/>
              <a:buFont typeface="Arial"/>
              <a:buNone/>
            </a:pPr>
            <a:r>
              <a:rPr b="1" i="0" lang="en-US" sz="3200" u="none" cap="none" strike="noStrike">
                <a:solidFill>
                  <a:srgbClr val="13252D"/>
                </a:solidFill>
                <a:latin typeface="Arial"/>
                <a:ea typeface="Arial"/>
                <a:cs typeface="Arial"/>
                <a:sym typeface="Arial"/>
              </a:rPr>
              <a:t>A GAME - CHANGER</a:t>
            </a:r>
            <a:endParaRPr b="0" i="0" sz="1400" u="none" cap="none" strike="noStrike">
              <a:solidFill>
                <a:srgbClr val="000000"/>
              </a:solidFill>
              <a:latin typeface="Arial"/>
              <a:ea typeface="Arial"/>
              <a:cs typeface="Arial"/>
              <a:sym typeface="Arial"/>
            </a:endParaRPr>
          </a:p>
        </p:txBody>
      </p:sp>
      <p:pic>
        <p:nvPicPr>
          <p:cNvPr descr="A person with a muscular body&#10;&#10;Description automatically generated" id="89" name="Google Shape;89;p1"/>
          <p:cNvPicPr preferRelativeResize="0"/>
          <p:nvPr/>
        </p:nvPicPr>
        <p:blipFill rotWithShape="1">
          <a:blip r:embed="rId5">
            <a:alphaModFix/>
          </a:blip>
          <a:srcRect b="0" l="0" r="0" t="0"/>
          <a:stretch/>
        </p:blipFill>
        <p:spPr>
          <a:xfrm>
            <a:off x="8820524" y="1898724"/>
            <a:ext cx="3182950" cy="3182927"/>
          </a:xfrm>
          <a:prstGeom prst="rect">
            <a:avLst/>
          </a:prstGeom>
          <a:noFill/>
          <a:ln>
            <a:noFill/>
          </a:ln>
        </p:spPr>
      </p:pic>
      <p:sp>
        <p:nvSpPr>
          <p:cNvPr id="90" name="Google Shape;90;p1"/>
          <p:cNvSpPr txBox="1"/>
          <p:nvPr/>
        </p:nvSpPr>
        <p:spPr>
          <a:xfrm>
            <a:off x="2199250" y="1376250"/>
            <a:ext cx="7520100" cy="527700"/>
          </a:xfrm>
          <a:prstGeom prst="rect">
            <a:avLst/>
          </a:prstGeom>
          <a:noFill/>
          <a:ln>
            <a:noFill/>
          </a:ln>
        </p:spPr>
        <p:txBody>
          <a:bodyPr anchorCtr="0" anchor="b" bIns="91425" lIns="91425" spcFirstLastPara="1" rIns="91425" wrap="square" tIns="91425">
            <a:noAutofit/>
          </a:bodyPr>
          <a:lstStyle/>
          <a:p>
            <a:pPr indent="0" lvl="0" marL="0" marR="0" rtl="0" algn="ctr">
              <a:lnSpc>
                <a:spcPct val="90000"/>
              </a:lnSpc>
              <a:spcBef>
                <a:spcPts val="0"/>
              </a:spcBef>
              <a:spcAft>
                <a:spcPts val="0"/>
              </a:spcAft>
              <a:buClr>
                <a:srgbClr val="C00000"/>
              </a:buClr>
              <a:buSzPts val="990"/>
              <a:buFont typeface="Arial"/>
              <a:buNone/>
            </a:pPr>
            <a:r>
              <a:rPr b="1" i="0" lang="en-US" sz="1800" u="none" cap="none" strike="noStrike">
                <a:solidFill>
                  <a:srgbClr val="C00000"/>
                </a:solidFill>
                <a:latin typeface="Arial"/>
                <a:ea typeface="Arial"/>
                <a:cs typeface="Arial"/>
                <a:sym typeface="Arial"/>
              </a:rPr>
              <a:t>The session will start on 7:00 PM.</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F7FC"/>
            </a:gs>
            <a:gs pos="100000">
              <a:srgbClr val="E7F7FD"/>
            </a:gs>
          </a:gsLst>
          <a:path path="circle">
            <a:fillToRect b="50%" l="50%" r="50%" t="50%"/>
          </a:path>
          <a:tileRect/>
        </a:gradFill>
      </p:bgPr>
    </p:bg>
    <p:spTree>
      <p:nvGrpSpPr>
        <p:cNvPr id="177" name="Shape 177"/>
        <p:cNvGrpSpPr/>
        <p:nvPr/>
      </p:nvGrpSpPr>
      <p:grpSpPr>
        <a:xfrm>
          <a:off x="0" y="0"/>
          <a:ext cx="0" cy="0"/>
          <a:chOff x="0" y="0"/>
          <a:chExt cx="0" cy="0"/>
        </a:xfrm>
      </p:grpSpPr>
      <p:sp>
        <p:nvSpPr>
          <p:cNvPr id="178" name="Google Shape;178;g2efe96aecb4_0_1"/>
          <p:cNvSpPr txBox="1"/>
          <p:nvPr/>
        </p:nvSpPr>
        <p:spPr>
          <a:xfrm>
            <a:off x="0" y="0"/>
            <a:ext cx="9758700" cy="346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990"/>
              <a:buFont typeface="Play"/>
              <a:buNone/>
            </a:pPr>
            <a:r>
              <a:rPr b="1" i="1" lang="en-US" sz="1800" u="none" cap="none" strike="noStrike">
                <a:solidFill>
                  <a:schemeClr val="dk1"/>
                </a:solidFill>
                <a:latin typeface="Play"/>
                <a:ea typeface="Play"/>
                <a:cs typeface="Play"/>
                <a:sym typeface="Play"/>
              </a:rPr>
              <a:t>Empower Your Skills, Boost Your Productivity for a Prosperous Pakistan</a:t>
            </a:r>
            <a:endParaRPr b="0" i="0" sz="1400" u="none" cap="none" strike="noStrike">
              <a:solidFill>
                <a:srgbClr val="000000"/>
              </a:solidFill>
              <a:latin typeface="Arial"/>
              <a:ea typeface="Arial"/>
              <a:cs typeface="Arial"/>
              <a:sym typeface="Arial"/>
            </a:endParaRPr>
          </a:p>
        </p:txBody>
      </p:sp>
      <p:pic>
        <p:nvPicPr>
          <p:cNvPr id="179" name="Google Shape;179;g2efe96aecb4_0_1"/>
          <p:cNvPicPr preferRelativeResize="0"/>
          <p:nvPr/>
        </p:nvPicPr>
        <p:blipFill rotWithShape="1">
          <a:blip r:embed="rId3">
            <a:alphaModFix/>
          </a:blip>
          <a:srcRect b="0" l="0" r="0" t="0"/>
          <a:stretch/>
        </p:blipFill>
        <p:spPr>
          <a:xfrm>
            <a:off x="0" y="6038350"/>
            <a:ext cx="12191999" cy="838200"/>
          </a:xfrm>
          <a:prstGeom prst="rect">
            <a:avLst/>
          </a:prstGeom>
          <a:noFill/>
          <a:ln>
            <a:noFill/>
          </a:ln>
        </p:spPr>
      </p:pic>
      <p:pic>
        <p:nvPicPr>
          <p:cNvPr descr="A blue and yellow snake logo&#10;&#10;Description automatically generated" id="180" name="Google Shape;180;g2efe96aecb4_0_1"/>
          <p:cNvPicPr preferRelativeResize="0"/>
          <p:nvPr/>
        </p:nvPicPr>
        <p:blipFill rotWithShape="1">
          <a:blip r:embed="rId4">
            <a:alphaModFix/>
          </a:blip>
          <a:srcRect b="0" l="0" r="0" t="0"/>
          <a:stretch/>
        </p:blipFill>
        <p:spPr>
          <a:xfrm>
            <a:off x="10585994" y="173400"/>
            <a:ext cx="1249063" cy="1243794"/>
          </a:xfrm>
          <a:prstGeom prst="rect">
            <a:avLst/>
          </a:prstGeom>
          <a:noFill/>
          <a:ln>
            <a:noFill/>
          </a:ln>
        </p:spPr>
      </p:pic>
      <p:sp>
        <p:nvSpPr>
          <p:cNvPr id="181" name="Google Shape;181;g2efe96aecb4_0_1"/>
          <p:cNvSpPr txBox="1"/>
          <p:nvPr/>
        </p:nvSpPr>
        <p:spPr>
          <a:xfrm flipH="1" rot="5400000">
            <a:off x="10349100" y="4429902"/>
            <a:ext cx="31626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595959"/>
                </a:solidFill>
                <a:latin typeface="Arial"/>
                <a:ea typeface="Arial"/>
                <a:cs typeface="Arial"/>
                <a:sym typeface="Arial"/>
              </a:rPr>
              <a:t>Muhammad Talha</a:t>
            </a:r>
            <a:endParaRPr b="0" i="0" sz="1400" u="none" cap="none" strike="noStrike">
              <a:solidFill>
                <a:srgbClr val="000000"/>
              </a:solidFill>
              <a:latin typeface="Arial"/>
              <a:ea typeface="Arial"/>
              <a:cs typeface="Arial"/>
              <a:sym typeface="Arial"/>
            </a:endParaRPr>
          </a:p>
        </p:txBody>
      </p:sp>
      <p:sp>
        <p:nvSpPr>
          <p:cNvPr id="182" name="Google Shape;182;g2efe96aecb4_0_1"/>
          <p:cNvSpPr txBox="1"/>
          <p:nvPr/>
        </p:nvSpPr>
        <p:spPr>
          <a:xfrm>
            <a:off x="0" y="0"/>
            <a:ext cx="9758700" cy="346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990"/>
              <a:buFont typeface="Play"/>
              <a:buNone/>
            </a:pPr>
            <a:r>
              <a:rPr b="1" i="1" lang="en-US" sz="1800" u="none" cap="none" strike="noStrike">
                <a:solidFill>
                  <a:schemeClr val="dk1"/>
                </a:solidFill>
                <a:latin typeface="Play"/>
                <a:ea typeface="Play"/>
                <a:cs typeface="Play"/>
                <a:sym typeface="Play"/>
              </a:rPr>
              <a:t>Empower Your Skills, Boost Your Productivity for a Prosperous Pakistan</a:t>
            </a:r>
            <a:endParaRPr b="0" i="0" sz="1400" u="none" cap="none" strike="noStrike">
              <a:solidFill>
                <a:srgbClr val="000000"/>
              </a:solidFill>
              <a:latin typeface="Arial"/>
              <a:ea typeface="Arial"/>
              <a:cs typeface="Arial"/>
              <a:sym typeface="Arial"/>
            </a:endParaRPr>
          </a:p>
        </p:txBody>
      </p:sp>
      <p:pic>
        <p:nvPicPr>
          <p:cNvPr id="183" name="Google Shape;183;g2efe96aecb4_0_1"/>
          <p:cNvPicPr preferRelativeResize="0"/>
          <p:nvPr/>
        </p:nvPicPr>
        <p:blipFill rotWithShape="1">
          <a:blip r:embed="rId3">
            <a:alphaModFix/>
          </a:blip>
          <a:srcRect b="0" l="0" r="0" t="0"/>
          <a:stretch/>
        </p:blipFill>
        <p:spPr>
          <a:xfrm>
            <a:off x="0" y="6038350"/>
            <a:ext cx="12191999" cy="838200"/>
          </a:xfrm>
          <a:prstGeom prst="rect">
            <a:avLst/>
          </a:prstGeom>
          <a:noFill/>
          <a:ln>
            <a:noFill/>
          </a:ln>
        </p:spPr>
      </p:pic>
      <p:pic>
        <p:nvPicPr>
          <p:cNvPr descr="A blue and yellow snake logo&#10;&#10;Description automatically generated" id="184" name="Google Shape;184;g2efe96aecb4_0_1"/>
          <p:cNvPicPr preferRelativeResize="0"/>
          <p:nvPr/>
        </p:nvPicPr>
        <p:blipFill rotWithShape="1">
          <a:blip r:embed="rId4">
            <a:alphaModFix/>
          </a:blip>
          <a:srcRect b="0" l="0" r="0" t="0"/>
          <a:stretch/>
        </p:blipFill>
        <p:spPr>
          <a:xfrm>
            <a:off x="10585994" y="173400"/>
            <a:ext cx="1249063" cy="1243794"/>
          </a:xfrm>
          <a:prstGeom prst="rect">
            <a:avLst/>
          </a:prstGeom>
          <a:noFill/>
          <a:ln>
            <a:noFill/>
          </a:ln>
        </p:spPr>
      </p:pic>
      <p:sp>
        <p:nvSpPr>
          <p:cNvPr id="185" name="Google Shape;185;g2efe96aecb4_0_1"/>
          <p:cNvSpPr txBox="1"/>
          <p:nvPr/>
        </p:nvSpPr>
        <p:spPr>
          <a:xfrm flipH="1" rot="5400000">
            <a:off x="10349100" y="4429902"/>
            <a:ext cx="31626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595959"/>
                </a:solidFill>
                <a:latin typeface="Arial"/>
                <a:ea typeface="Arial"/>
                <a:cs typeface="Arial"/>
                <a:sym typeface="Arial"/>
              </a:rPr>
              <a:t>Muhammad Talha</a:t>
            </a:r>
            <a:endParaRPr b="0" i="0" sz="1400" u="none" cap="none" strike="noStrike">
              <a:solidFill>
                <a:srgbClr val="000000"/>
              </a:solidFill>
              <a:latin typeface="Arial"/>
              <a:ea typeface="Arial"/>
              <a:cs typeface="Arial"/>
              <a:sym typeface="Arial"/>
            </a:endParaRPr>
          </a:p>
        </p:txBody>
      </p:sp>
      <p:sp>
        <p:nvSpPr>
          <p:cNvPr id="186" name="Google Shape;186;g2efe96aecb4_0_1"/>
          <p:cNvSpPr txBox="1"/>
          <p:nvPr/>
        </p:nvSpPr>
        <p:spPr>
          <a:xfrm>
            <a:off x="0" y="0"/>
            <a:ext cx="9758700" cy="346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990"/>
              <a:buFont typeface="Play"/>
              <a:buNone/>
            </a:pPr>
            <a:r>
              <a:rPr b="1" i="1" lang="en-US" sz="1800" u="none" cap="none" strike="noStrike">
                <a:solidFill>
                  <a:schemeClr val="dk1"/>
                </a:solidFill>
                <a:latin typeface="Play"/>
                <a:ea typeface="Play"/>
                <a:cs typeface="Play"/>
                <a:sym typeface="Play"/>
              </a:rPr>
              <a:t>Empower Your Skills, Boost Your Productivity for a Prosperous Pakistan</a:t>
            </a:r>
            <a:endParaRPr b="0" i="0" sz="1400" u="none" cap="none" strike="noStrike">
              <a:solidFill>
                <a:srgbClr val="000000"/>
              </a:solidFill>
              <a:latin typeface="Arial"/>
              <a:ea typeface="Arial"/>
              <a:cs typeface="Arial"/>
              <a:sym typeface="Arial"/>
            </a:endParaRPr>
          </a:p>
        </p:txBody>
      </p:sp>
      <p:pic>
        <p:nvPicPr>
          <p:cNvPr id="187" name="Google Shape;187;g2efe96aecb4_0_1"/>
          <p:cNvPicPr preferRelativeResize="0"/>
          <p:nvPr/>
        </p:nvPicPr>
        <p:blipFill rotWithShape="1">
          <a:blip r:embed="rId3">
            <a:alphaModFix/>
          </a:blip>
          <a:srcRect b="0" l="0" r="0" t="0"/>
          <a:stretch/>
        </p:blipFill>
        <p:spPr>
          <a:xfrm>
            <a:off x="0" y="6038350"/>
            <a:ext cx="12191999" cy="838200"/>
          </a:xfrm>
          <a:prstGeom prst="rect">
            <a:avLst/>
          </a:prstGeom>
          <a:noFill/>
          <a:ln>
            <a:noFill/>
          </a:ln>
        </p:spPr>
      </p:pic>
      <p:pic>
        <p:nvPicPr>
          <p:cNvPr descr="A blue and yellow snake logo&#10;&#10;Description automatically generated" id="188" name="Google Shape;188;g2efe96aecb4_0_1"/>
          <p:cNvPicPr preferRelativeResize="0"/>
          <p:nvPr/>
        </p:nvPicPr>
        <p:blipFill rotWithShape="1">
          <a:blip r:embed="rId4">
            <a:alphaModFix/>
          </a:blip>
          <a:srcRect b="0" l="0" r="0" t="0"/>
          <a:stretch/>
        </p:blipFill>
        <p:spPr>
          <a:xfrm>
            <a:off x="10585994" y="173400"/>
            <a:ext cx="1249063" cy="1243794"/>
          </a:xfrm>
          <a:prstGeom prst="rect">
            <a:avLst/>
          </a:prstGeom>
          <a:noFill/>
          <a:ln>
            <a:noFill/>
          </a:ln>
        </p:spPr>
      </p:pic>
      <p:sp>
        <p:nvSpPr>
          <p:cNvPr id="189" name="Google Shape;189;g2efe96aecb4_0_1"/>
          <p:cNvSpPr txBox="1"/>
          <p:nvPr/>
        </p:nvSpPr>
        <p:spPr>
          <a:xfrm flipH="1" rot="5400000">
            <a:off x="10349100" y="4429902"/>
            <a:ext cx="31626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595959"/>
                </a:solidFill>
                <a:latin typeface="Arial"/>
                <a:ea typeface="Arial"/>
                <a:cs typeface="Arial"/>
                <a:sym typeface="Arial"/>
              </a:rPr>
              <a:t>Muhammad Talha</a:t>
            </a:r>
            <a:endParaRPr b="0" i="0" sz="1400" u="none" cap="none" strike="noStrike">
              <a:solidFill>
                <a:srgbClr val="000000"/>
              </a:solidFill>
              <a:latin typeface="Arial"/>
              <a:ea typeface="Arial"/>
              <a:cs typeface="Arial"/>
              <a:sym typeface="Arial"/>
            </a:endParaRPr>
          </a:p>
        </p:txBody>
      </p:sp>
      <p:pic>
        <p:nvPicPr>
          <p:cNvPr id="190" name="Google Shape;190;g2efe96aecb4_0_1"/>
          <p:cNvPicPr preferRelativeResize="0"/>
          <p:nvPr/>
        </p:nvPicPr>
        <p:blipFill rotWithShape="1">
          <a:blip r:embed="rId5">
            <a:alphaModFix/>
          </a:blip>
          <a:srcRect b="0" l="0" r="0" t="0"/>
          <a:stretch/>
        </p:blipFill>
        <p:spPr>
          <a:xfrm>
            <a:off x="848349" y="3304250"/>
            <a:ext cx="2625375" cy="2015201"/>
          </a:xfrm>
          <a:prstGeom prst="rect">
            <a:avLst/>
          </a:prstGeom>
          <a:noFill/>
          <a:ln>
            <a:noFill/>
          </a:ln>
        </p:spPr>
      </p:pic>
      <p:cxnSp>
        <p:nvCxnSpPr>
          <p:cNvPr id="191" name="Google Shape;191;g2efe96aecb4_0_1"/>
          <p:cNvCxnSpPr>
            <a:endCxn id="190" idx="0"/>
          </p:cNvCxnSpPr>
          <p:nvPr/>
        </p:nvCxnSpPr>
        <p:spPr>
          <a:xfrm flipH="1">
            <a:off x="2161037" y="1625450"/>
            <a:ext cx="353700" cy="1678800"/>
          </a:xfrm>
          <a:prstGeom prst="straightConnector1">
            <a:avLst/>
          </a:prstGeom>
          <a:noFill/>
          <a:ln cap="flat" cmpd="sng" w="9525">
            <a:solidFill>
              <a:schemeClr val="dk2"/>
            </a:solidFill>
            <a:prstDash val="solid"/>
            <a:round/>
            <a:headEnd len="sm" w="sm" type="none"/>
            <a:tailEnd len="med" w="med" type="triangle"/>
          </a:ln>
        </p:spPr>
      </p:cxnSp>
      <p:pic>
        <p:nvPicPr>
          <p:cNvPr id="192" name="Google Shape;192;g2efe96aecb4_0_1"/>
          <p:cNvPicPr preferRelativeResize="0"/>
          <p:nvPr/>
        </p:nvPicPr>
        <p:blipFill rotWithShape="1">
          <a:blip r:embed="rId5">
            <a:alphaModFix/>
          </a:blip>
          <a:srcRect b="0" l="0" r="0" t="0"/>
          <a:stretch/>
        </p:blipFill>
        <p:spPr>
          <a:xfrm>
            <a:off x="7105674" y="3304250"/>
            <a:ext cx="2625375" cy="2015201"/>
          </a:xfrm>
          <a:prstGeom prst="rect">
            <a:avLst/>
          </a:prstGeom>
          <a:noFill/>
          <a:ln>
            <a:noFill/>
          </a:ln>
        </p:spPr>
      </p:pic>
      <p:cxnSp>
        <p:nvCxnSpPr>
          <p:cNvPr id="193" name="Google Shape;193;g2efe96aecb4_0_1"/>
          <p:cNvCxnSpPr>
            <a:endCxn id="192" idx="0"/>
          </p:cNvCxnSpPr>
          <p:nvPr/>
        </p:nvCxnSpPr>
        <p:spPr>
          <a:xfrm flipH="1">
            <a:off x="8418362" y="2088950"/>
            <a:ext cx="318000" cy="1215300"/>
          </a:xfrm>
          <a:prstGeom prst="straightConnector1">
            <a:avLst/>
          </a:prstGeom>
          <a:noFill/>
          <a:ln cap="flat" cmpd="sng" w="9525">
            <a:solidFill>
              <a:schemeClr val="dk2"/>
            </a:solidFill>
            <a:prstDash val="solid"/>
            <a:round/>
            <a:headEnd len="sm" w="sm" type="none"/>
            <a:tailEnd len="med" w="med" type="triangle"/>
          </a:ln>
        </p:spPr>
      </p:cxnSp>
      <p:pic>
        <p:nvPicPr>
          <p:cNvPr id="194" name="Google Shape;194;g2efe96aecb4_0_1"/>
          <p:cNvPicPr preferRelativeResize="0"/>
          <p:nvPr/>
        </p:nvPicPr>
        <p:blipFill rotWithShape="1">
          <a:blip r:embed="rId6">
            <a:alphaModFix/>
          </a:blip>
          <a:srcRect b="0" l="0" r="0" t="0"/>
          <a:stretch/>
        </p:blipFill>
        <p:spPr>
          <a:xfrm>
            <a:off x="8418492" y="1250823"/>
            <a:ext cx="2167500" cy="838200"/>
          </a:xfrm>
          <a:prstGeom prst="roundRect">
            <a:avLst>
              <a:gd fmla="val 16667" name="adj"/>
            </a:avLst>
          </a:prstGeom>
          <a:noFill/>
          <a:ln>
            <a:noFill/>
          </a:ln>
        </p:spPr>
      </p:pic>
      <p:pic>
        <p:nvPicPr>
          <p:cNvPr id="195" name="Google Shape;195;g2efe96aecb4_0_1"/>
          <p:cNvPicPr preferRelativeResize="0"/>
          <p:nvPr/>
        </p:nvPicPr>
        <p:blipFill rotWithShape="1">
          <a:blip r:embed="rId5">
            <a:alphaModFix/>
          </a:blip>
          <a:srcRect b="0" l="0" r="0" t="0"/>
          <a:stretch/>
        </p:blipFill>
        <p:spPr>
          <a:xfrm>
            <a:off x="4136149" y="3338100"/>
            <a:ext cx="2625375" cy="2015201"/>
          </a:xfrm>
          <a:prstGeom prst="rect">
            <a:avLst/>
          </a:prstGeom>
          <a:noFill/>
          <a:ln>
            <a:noFill/>
          </a:ln>
        </p:spPr>
      </p:pic>
      <p:cxnSp>
        <p:nvCxnSpPr>
          <p:cNvPr id="196" name="Google Shape;196;g2efe96aecb4_0_1"/>
          <p:cNvCxnSpPr>
            <a:endCxn id="195" idx="0"/>
          </p:cNvCxnSpPr>
          <p:nvPr/>
        </p:nvCxnSpPr>
        <p:spPr>
          <a:xfrm flipH="1">
            <a:off x="5448837" y="1701600"/>
            <a:ext cx="365100" cy="1636500"/>
          </a:xfrm>
          <a:prstGeom prst="straightConnector1">
            <a:avLst/>
          </a:prstGeom>
          <a:noFill/>
          <a:ln cap="flat" cmpd="sng" w="9525">
            <a:solidFill>
              <a:schemeClr val="dk2"/>
            </a:solidFill>
            <a:prstDash val="solid"/>
            <a:round/>
            <a:headEnd len="sm" w="sm" type="none"/>
            <a:tailEnd len="med" w="med" type="triangle"/>
          </a:ln>
        </p:spPr>
      </p:cxnSp>
      <p:pic>
        <p:nvPicPr>
          <p:cNvPr id="197" name="Google Shape;197;g2efe96aecb4_0_1"/>
          <p:cNvPicPr preferRelativeResize="0"/>
          <p:nvPr/>
        </p:nvPicPr>
        <p:blipFill rotWithShape="1">
          <a:blip r:embed="rId7">
            <a:alphaModFix/>
          </a:blip>
          <a:srcRect b="0" l="0" r="0" t="0"/>
          <a:stretch/>
        </p:blipFill>
        <p:spPr>
          <a:xfrm>
            <a:off x="5448825" y="1264501"/>
            <a:ext cx="1509525" cy="721924"/>
          </a:xfrm>
          <a:prstGeom prst="rect">
            <a:avLst/>
          </a:prstGeom>
          <a:noFill/>
          <a:ln>
            <a:noFill/>
          </a:ln>
        </p:spPr>
      </p:pic>
      <p:pic>
        <p:nvPicPr>
          <p:cNvPr id="198" name="Google Shape;198;g2efe96aecb4_0_1"/>
          <p:cNvPicPr preferRelativeResize="0"/>
          <p:nvPr/>
        </p:nvPicPr>
        <p:blipFill rotWithShape="1">
          <a:blip r:embed="rId8">
            <a:alphaModFix/>
          </a:blip>
          <a:srcRect b="0" l="0" r="0" t="0"/>
          <a:stretch/>
        </p:blipFill>
        <p:spPr>
          <a:xfrm>
            <a:off x="2348832" y="1250821"/>
            <a:ext cx="792092" cy="675000"/>
          </a:xfrm>
          <a:prstGeom prst="rect">
            <a:avLst/>
          </a:prstGeom>
          <a:noFill/>
          <a:ln>
            <a:noFill/>
          </a:ln>
        </p:spPr>
      </p:pic>
      <p:sp>
        <p:nvSpPr>
          <p:cNvPr id="199" name="Google Shape;199;g2efe96aecb4_0_1"/>
          <p:cNvSpPr txBox="1"/>
          <p:nvPr/>
        </p:nvSpPr>
        <p:spPr>
          <a:xfrm>
            <a:off x="1063800" y="1479425"/>
            <a:ext cx="7125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chemeClr val="dk1"/>
                </a:solidFill>
                <a:latin typeface="Arial"/>
                <a:ea typeface="Arial"/>
                <a:cs typeface="Arial"/>
                <a:sym typeface="Arial"/>
              </a:rPr>
              <a:t>Data</a:t>
            </a:r>
            <a:endParaRPr b="0" i="0" sz="1700" u="none" cap="none" strike="noStrike">
              <a:solidFill>
                <a:schemeClr val="dk1"/>
              </a:solidFill>
              <a:latin typeface="Arial"/>
              <a:ea typeface="Arial"/>
              <a:cs typeface="Arial"/>
              <a:sym typeface="Arial"/>
            </a:endParaRPr>
          </a:p>
        </p:txBody>
      </p:sp>
      <p:cxnSp>
        <p:nvCxnSpPr>
          <p:cNvPr id="200" name="Google Shape;200;g2efe96aecb4_0_1"/>
          <p:cNvCxnSpPr>
            <a:stCxn id="199" idx="3"/>
            <a:endCxn id="198" idx="1"/>
          </p:cNvCxnSpPr>
          <p:nvPr/>
        </p:nvCxnSpPr>
        <p:spPr>
          <a:xfrm flipH="1" rot="10800000">
            <a:off x="1776300" y="1588325"/>
            <a:ext cx="572400" cy="114300"/>
          </a:xfrm>
          <a:prstGeom prst="straightConnector1">
            <a:avLst/>
          </a:prstGeom>
          <a:noFill/>
          <a:ln cap="flat" cmpd="sng" w="9525">
            <a:solidFill>
              <a:schemeClr val="dk2"/>
            </a:solidFill>
            <a:prstDash val="solid"/>
            <a:round/>
            <a:headEnd len="sm" w="sm" type="none"/>
            <a:tailEnd len="med" w="med" type="triangle"/>
          </a:ln>
        </p:spPr>
      </p:cxnSp>
      <p:sp>
        <p:nvSpPr>
          <p:cNvPr id="201" name="Google Shape;201;g2efe96aecb4_0_1"/>
          <p:cNvSpPr txBox="1"/>
          <p:nvPr/>
        </p:nvSpPr>
        <p:spPr>
          <a:xfrm>
            <a:off x="311375" y="2525575"/>
            <a:ext cx="12492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chemeClr val="dk1"/>
                </a:solidFill>
                <a:latin typeface="Arial"/>
                <a:ea typeface="Arial"/>
                <a:cs typeface="Arial"/>
                <a:sym typeface="Arial"/>
              </a:rPr>
              <a:t>Container</a:t>
            </a:r>
            <a:endParaRPr b="0" i="0" sz="1700" u="none" cap="none" strike="noStrike">
              <a:solidFill>
                <a:schemeClr val="dk1"/>
              </a:solidFill>
              <a:latin typeface="Arial"/>
              <a:ea typeface="Arial"/>
              <a:cs typeface="Arial"/>
              <a:sym typeface="Arial"/>
            </a:endParaRPr>
          </a:p>
        </p:txBody>
      </p:sp>
      <p:cxnSp>
        <p:nvCxnSpPr>
          <p:cNvPr id="202" name="Google Shape;202;g2efe96aecb4_0_1"/>
          <p:cNvCxnSpPr>
            <a:stCxn id="201" idx="2"/>
          </p:cNvCxnSpPr>
          <p:nvPr/>
        </p:nvCxnSpPr>
        <p:spPr>
          <a:xfrm>
            <a:off x="935975" y="2971975"/>
            <a:ext cx="399300" cy="637200"/>
          </a:xfrm>
          <a:prstGeom prst="straightConnector1">
            <a:avLst/>
          </a:prstGeom>
          <a:noFill/>
          <a:ln cap="flat" cmpd="sng" w="9525">
            <a:solidFill>
              <a:schemeClr val="dk2"/>
            </a:solidFill>
            <a:prstDash val="solid"/>
            <a:round/>
            <a:headEnd len="sm" w="sm" type="none"/>
            <a:tailEnd len="med" w="med" type="triangle"/>
          </a:ln>
        </p:spPr>
      </p:cxnSp>
      <p:sp>
        <p:nvSpPr>
          <p:cNvPr id="203" name="Google Shape;203;g2efe96aecb4_0_1"/>
          <p:cNvSpPr txBox="1"/>
          <p:nvPr/>
        </p:nvSpPr>
        <p:spPr>
          <a:xfrm>
            <a:off x="3891325" y="361650"/>
            <a:ext cx="7125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chemeClr val="dk1"/>
                </a:solidFill>
                <a:latin typeface="Arial"/>
                <a:ea typeface="Arial"/>
                <a:cs typeface="Arial"/>
                <a:sym typeface="Arial"/>
              </a:rPr>
              <a:t>Data</a:t>
            </a:r>
            <a:endParaRPr b="0" i="0" sz="1700" u="none" cap="none" strike="noStrike">
              <a:solidFill>
                <a:schemeClr val="dk1"/>
              </a:solidFill>
              <a:latin typeface="Arial"/>
              <a:ea typeface="Arial"/>
              <a:cs typeface="Arial"/>
              <a:sym typeface="Arial"/>
            </a:endParaRPr>
          </a:p>
        </p:txBody>
      </p:sp>
      <p:cxnSp>
        <p:nvCxnSpPr>
          <p:cNvPr id="204" name="Google Shape;204;g2efe96aecb4_0_1"/>
          <p:cNvCxnSpPr>
            <a:stCxn id="203" idx="3"/>
          </p:cNvCxnSpPr>
          <p:nvPr/>
        </p:nvCxnSpPr>
        <p:spPr>
          <a:xfrm>
            <a:off x="4603825" y="584850"/>
            <a:ext cx="788100" cy="644100"/>
          </a:xfrm>
          <a:prstGeom prst="straightConnector1">
            <a:avLst/>
          </a:prstGeom>
          <a:noFill/>
          <a:ln cap="flat" cmpd="sng" w="9525">
            <a:solidFill>
              <a:schemeClr val="dk2"/>
            </a:solidFill>
            <a:prstDash val="solid"/>
            <a:round/>
            <a:headEnd len="sm" w="sm" type="none"/>
            <a:tailEnd len="med" w="med" type="triangle"/>
          </a:ln>
        </p:spPr>
      </p:cxnSp>
      <p:sp>
        <p:nvSpPr>
          <p:cNvPr id="205" name="Google Shape;205;g2efe96aecb4_0_1"/>
          <p:cNvSpPr txBox="1"/>
          <p:nvPr/>
        </p:nvSpPr>
        <p:spPr>
          <a:xfrm>
            <a:off x="3836675" y="2454250"/>
            <a:ext cx="12492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chemeClr val="dk1"/>
                </a:solidFill>
                <a:latin typeface="Arial"/>
                <a:ea typeface="Arial"/>
                <a:cs typeface="Arial"/>
                <a:sym typeface="Arial"/>
              </a:rPr>
              <a:t>Container</a:t>
            </a:r>
            <a:endParaRPr b="0" i="0" sz="1700" u="none" cap="none" strike="noStrike">
              <a:solidFill>
                <a:schemeClr val="dk1"/>
              </a:solidFill>
              <a:latin typeface="Arial"/>
              <a:ea typeface="Arial"/>
              <a:cs typeface="Arial"/>
              <a:sym typeface="Arial"/>
            </a:endParaRPr>
          </a:p>
        </p:txBody>
      </p:sp>
      <p:cxnSp>
        <p:nvCxnSpPr>
          <p:cNvPr id="206" name="Google Shape;206;g2efe96aecb4_0_1"/>
          <p:cNvCxnSpPr>
            <a:stCxn id="205" idx="2"/>
          </p:cNvCxnSpPr>
          <p:nvPr/>
        </p:nvCxnSpPr>
        <p:spPr>
          <a:xfrm>
            <a:off x="4461275" y="2900650"/>
            <a:ext cx="399300" cy="637200"/>
          </a:xfrm>
          <a:prstGeom prst="straightConnector1">
            <a:avLst/>
          </a:prstGeom>
          <a:noFill/>
          <a:ln cap="flat" cmpd="sng" w="9525">
            <a:solidFill>
              <a:schemeClr val="dk2"/>
            </a:solidFill>
            <a:prstDash val="solid"/>
            <a:round/>
            <a:headEnd len="sm" w="sm" type="none"/>
            <a:tailEnd len="med" w="med" type="triangle"/>
          </a:ln>
        </p:spPr>
      </p:cxnSp>
      <p:sp>
        <p:nvSpPr>
          <p:cNvPr id="207" name="Google Shape;207;g2efe96aecb4_0_1"/>
          <p:cNvSpPr txBox="1"/>
          <p:nvPr/>
        </p:nvSpPr>
        <p:spPr>
          <a:xfrm>
            <a:off x="7105675" y="397200"/>
            <a:ext cx="7125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chemeClr val="dk1"/>
                </a:solidFill>
                <a:latin typeface="Arial"/>
                <a:ea typeface="Arial"/>
                <a:cs typeface="Arial"/>
                <a:sym typeface="Arial"/>
              </a:rPr>
              <a:t>Data</a:t>
            </a:r>
            <a:endParaRPr b="0" i="0" sz="1700" u="none" cap="none" strike="noStrike">
              <a:solidFill>
                <a:schemeClr val="dk1"/>
              </a:solidFill>
              <a:latin typeface="Arial"/>
              <a:ea typeface="Arial"/>
              <a:cs typeface="Arial"/>
              <a:sym typeface="Arial"/>
            </a:endParaRPr>
          </a:p>
        </p:txBody>
      </p:sp>
      <p:cxnSp>
        <p:nvCxnSpPr>
          <p:cNvPr id="208" name="Google Shape;208;g2efe96aecb4_0_1"/>
          <p:cNvCxnSpPr>
            <a:stCxn id="207" idx="3"/>
          </p:cNvCxnSpPr>
          <p:nvPr/>
        </p:nvCxnSpPr>
        <p:spPr>
          <a:xfrm>
            <a:off x="7818175" y="620400"/>
            <a:ext cx="788100" cy="644100"/>
          </a:xfrm>
          <a:prstGeom prst="straightConnector1">
            <a:avLst/>
          </a:prstGeom>
          <a:noFill/>
          <a:ln cap="flat" cmpd="sng" w="9525">
            <a:solidFill>
              <a:schemeClr val="dk2"/>
            </a:solidFill>
            <a:prstDash val="solid"/>
            <a:round/>
            <a:headEnd len="sm" w="sm" type="none"/>
            <a:tailEnd len="med" w="med" type="triangle"/>
          </a:ln>
        </p:spPr>
      </p:cxnSp>
      <p:sp>
        <p:nvSpPr>
          <p:cNvPr id="209" name="Google Shape;209;g2efe96aecb4_0_1"/>
          <p:cNvSpPr txBox="1"/>
          <p:nvPr/>
        </p:nvSpPr>
        <p:spPr>
          <a:xfrm>
            <a:off x="6807125" y="2525575"/>
            <a:ext cx="12492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chemeClr val="dk1"/>
                </a:solidFill>
                <a:latin typeface="Arial"/>
                <a:ea typeface="Arial"/>
                <a:cs typeface="Arial"/>
                <a:sym typeface="Arial"/>
              </a:rPr>
              <a:t>Container</a:t>
            </a:r>
            <a:endParaRPr b="0" i="0" sz="1700" u="none" cap="none" strike="noStrike">
              <a:solidFill>
                <a:schemeClr val="dk1"/>
              </a:solidFill>
              <a:latin typeface="Arial"/>
              <a:ea typeface="Arial"/>
              <a:cs typeface="Arial"/>
              <a:sym typeface="Arial"/>
            </a:endParaRPr>
          </a:p>
        </p:txBody>
      </p:sp>
      <p:cxnSp>
        <p:nvCxnSpPr>
          <p:cNvPr id="210" name="Google Shape;210;g2efe96aecb4_0_1"/>
          <p:cNvCxnSpPr>
            <a:stCxn id="209" idx="2"/>
          </p:cNvCxnSpPr>
          <p:nvPr/>
        </p:nvCxnSpPr>
        <p:spPr>
          <a:xfrm>
            <a:off x="7431725" y="2971975"/>
            <a:ext cx="399300" cy="637200"/>
          </a:xfrm>
          <a:prstGeom prst="straightConnector1">
            <a:avLst/>
          </a:prstGeom>
          <a:noFill/>
          <a:ln cap="flat" cmpd="sng" w="9525">
            <a:solidFill>
              <a:schemeClr val="dk2"/>
            </a:solidFill>
            <a:prstDash val="solid"/>
            <a:round/>
            <a:headEnd len="sm" w="sm" type="none"/>
            <a:tailEnd len="med" w="med" type="triangle"/>
          </a:ln>
        </p:spPr>
      </p:cxnSp>
      <p:sp>
        <p:nvSpPr>
          <p:cNvPr id="211" name="Google Shape;211;g2efe96aecb4_0_1"/>
          <p:cNvSpPr txBox="1"/>
          <p:nvPr/>
        </p:nvSpPr>
        <p:spPr>
          <a:xfrm>
            <a:off x="311375" y="397188"/>
            <a:ext cx="26253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FF0000"/>
                </a:solidFill>
                <a:latin typeface="Arial"/>
                <a:ea typeface="Arial"/>
                <a:cs typeface="Arial"/>
                <a:sym typeface="Arial"/>
              </a:rPr>
              <a:t>Variables</a:t>
            </a:r>
            <a:endParaRPr b="0" i="0" sz="3200" u="none" cap="none" strike="noStrike">
              <a:solidFill>
                <a:srgbClr val="FF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F7FC"/>
            </a:gs>
            <a:gs pos="100000">
              <a:srgbClr val="E7F7FD"/>
            </a:gs>
          </a:gsLst>
          <a:path path="circle">
            <a:fillToRect b="50%" l="50%" r="50%" t="50%"/>
          </a:path>
          <a:tileRect/>
        </a:gradFill>
      </p:bgPr>
    </p:bg>
    <p:spTree>
      <p:nvGrpSpPr>
        <p:cNvPr id="215" name="Shape 215"/>
        <p:cNvGrpSpPr/>
        <p:nvPr/>
      </p:nvGrpSpPr>
      <p:grpSpPr>
        <a:xfrm>
          <a:off x="0" y="0"/>
          <a:ext cx="0" cy="0"/>
          <a:chOff x="0" y="0"/>
          <a:chExt cx="0" cy="0"/>
        </a:xfrm>
      </p:grpSpPr>
      <p:sp>
        <p:nvSpPr>
          <p:cNvPr id="216" name="Google Shape;216;g2efe96aecb4_0_37"/>
          <p:cNvSpPr txBox="1"/>
          <p:nvPr/>
        </p:nvSpPr>
        <p:spPr>
          <a:xfrm>
            <a:off x="0" y="0"/>
            <a:ext cx="9758700" cy="346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990"/>
              <a:buFont typeface="Play"/>
              <a:buNone/>
            </a:pPr>
            <a:r>
              <a:rPr b="1" i="1" lang="en-US" sz="1800" u="none" cap="none" strike="noStrike">
                <a:solidFill>
                  <a:schemeClr val="dk1"/>
                </a:solidFill>
                <a:latin typeface="Play"/>
                <a:ea typeface="Play"/>
                <a:cs typeface="Play"/>
                <a:sym typeface="Play"/>
              </a:rPr>
              <a:t>Empower Your Skills, Boost Your Productivity for a Prosperous Pakistan</a:t>
            </a:r>
            <a:endParaRPr b="0" i="0" sz="1400" u="none" cap="none" strike="noStrike">
              <a:solidFill>
                <a:srgbClr val="000000"/>
              </a:solidFill>
              <a:latin typeface="Arial"/>
              <a:ea typeface="Arial"/>
              <a:cs typeface="Arial"/>
              <a:sym typeface="Arial"/>
            </a:endParaRPr>
          </a:p>
        </p:txBody>
      </p:sp>
      <p:pic>
        <p:nvPicPr>
          <p:cNvPr id="217" name="Google Shape;217;g2efe96aecb4_0_37"/>
          <p:cNvPicPr preferRelativeResize="0"/>
          <p:nvPr/>
        </p:nvPicPr>
        <p:blipFill rotWithShape="1">
          <a:blip r:embed="rId3">
            <a:alphaModFix/>
          </a:blip>
          <a:srcRect b="0" l="0" r="0" t="0"/>
          <a:stretch/>
        </p:blipFill>
        <p:spPr>
          <a:xfrm>
            <a:off x="0" y="6038350"/>
            <a:ext cx="12191999" cy="838200"/>
          </a:xfrm>
          <a:prstGeom prst="rect">
            <a:avLst/>
          </a:prstGeom>
          <a:noFill/>
          <a:ln>
            <a:noFill/>
          </a:ln>
        </p:spPr>
      </p:pic>
      <p:pic>
        <p:nvPicPr>
          <p:cNvPr descr="A blue and yellow snake logo&#10;&#10;Description automatically generated" id="218" name="Google Shape;218;g2efe96aecb4_0_37"/>
          <p:cNvPicPr preferRelativeResize="0"/>
          <p:nvPr/>
        </p:nvPicPr>
        <p:blipFill rotWithShape="1">
          <a:blip r:embed="rId4">
            <a:alphaModFix/>
          </a:blip>
          <a:srcRect b="0" l="0" r="0" t="0"/>
          <a:stretch/>
        </p:blipFill>
        <p:spPr>
          <a:xfrm>
            <a:off x="10585994" y="173400"/>
            <a:ext cx="1249063" cy="1243794"/>
          </a:xfrm>
          <a:prstGeom prst="rect">
            <a:avLst/>
          </a:prstGeom>
          <a:noFill/>
          <a:ln>
            <a:noFill/>
          </a:ln>
        </p:spPr>
      </p:pic>
      <p:sp>
        <p:nvSpPr>
          <p:cNvPr id="219" name="Google Shape;219;g2efe96aecb4_0_37"/>
          <p:cNvSpPr txBox="1"/>
          <p:nvPr/>
        </p:nvSpPr>
        <p:spPr>
          <a:xfrm>
            <a:off x="1236075" y="1290725"/>
            <a:ext cx="9619500" cy="4480800"/>
          </a:xfrm>
          <a:prstGeom prst="rect">
            <a:avLst/>
          </a:prstGeom>
          <a:noFill/>
          <a:ln>
            <a:noFill/>
          </a:ln>
        </p:spPr>
        <p:txBody>
          <a:bodyPr anchorCtr="0" anchor="t" bIns="91425" lIns="91425" spcFirstLastPara="1" rIns="91425" wrap="square" tIns="91425">
            <a:spAutoFit/>
          </a:bodyPr>
          <a:lstStyle/>
          <a:p>
            <a:pPr indent="-488950" lvl="0" marL="571500" marR="0" rtl="0" algn="l">
              <a:lnSpc>
                <a:spcPct val="170000"/>
              </a:lnSpc>
              <a:spcBef>
                <a:spcPts val="0"/>
              </a:spcBef>
              <a:spcAft>
                <a:spcPts val="0"/>
              </a:spcAft>
              <a:buClr>
                <a:schemeClr val="dk1"/>
              </a:buClr>
              <a:buSzPts val="2300"/>
              <a:buFont typeface="Noto Sans Symbols"/>
              <a:buChar char="✔"/>
            </a:pPr>
            <a:r>
              <a:rPr b="0" i="0" lang="en-US" sz="1900" u="none" cap="none" strike="noStrike">
                <a:solidFill>
                  <a:srgbClr val="000000"/>
                </a:solidFill>
                <a:latin typeface="Arial"/>
                <a:ea typeface="Arial"/>
                <a:cs typeface="Arial"/>
                <a:sym typeface="Arial"/>
              </a:rPr>
              <a:t>A variable name </a:t>
            </a:r>
            <a:r>
              <a:rPr b="1" i="0" lang="en-US" sz="1900" u="none" cap="none" strike="noStrike">
                <a:solidFill>
                  <a:srgbClr val="FF0000"/>
                </a:solidFill>
                <a:latin typeface="Arial"/>
                <a:ea typeface="Arial"/>
                <a:cs typeface="Arial"/>
                <a:sym typeface="Arial"/>
              </a:rPr>
              <a:t>must start with a letter or the underscore character _</a:t>
            </a:r>
            <a:endParaRPr b="0" i="0" sz="1900" u="none" cap="none" strike="noStrike">
              <a:solidFill>
                <a:srgbClr val="000000"/>
              </a:solidFill>
              <a:latin typeface="Arial"/>
              <a:ea typeface="Arial"/>
              <a:cs typeface="Arial"/>
              <a:sym typeface="Arial"/>
            </a:endParaRPr>
          </a:p>
          <a:p>
            <a:pPr indent="-488950" lvl="0" marL="571500" marR="0" rtl="0" algn="l">
              <a:lnSpc>
                <a:spcPct val="170000"/>
              </a:lnSpc>
              <a:spcBef>
                <a:spcPts val="0"/>
              </a:spcBef>
              <a:spcAft>
                <a:spcPts val="0"/>
              </a:spcAft>
              <a:buClr>
                <a:schemeClr val="dk1"/>
              </a:buClr>
              <a:buSzPts val="2300"/>
              <a:buFont typeface="Noto Sans Symbols"/>
              <a:buChar char="✔"/>
            </a:pPr>
            <a:r>
              <a:rPr b="0" i="0" lang="en-US" sz="1900" u="none" cap="none" strike="noStrike">
                <a:solidFill>
                  <a:srgbClr val="000000"/>
                </a:solidFill>
                <a:latin typeface="Arial"/>
                <a:ea typeface="Arial"/>
                <a:cs typeface="Arial"/>
                <a:sym typeface="Arial"/>
              </a:rPr>
              <a:t>There must be </a:t>
            </a:r>
            <a:r>
              <a:rPr b="1" i="0" lang="en-US" sz="1900" u="none" cap="none" strike="noStrike">
                <a:solidFill>
                  <a:srgbClr val="FF0000"/>
                </a:solidFill>
                <a:latin typeface="Arial"/>
                <a:ea typeface="Arial"/>
                <a:cs typeface="Arial"/>
                <a:sym typeface="Arial"/>
              </a:rPr>
              <a:t>no white space </a:t>
            </a:r>
            <a:r>
              <a:rPr b="0" i="0" lang="en-US" sz="1900" u="none" cap="none" strike="noStrike">
                <a:solidFill>
                  <a:srgbClr val="000000"/>
                </a:solidFill>
                <a:latin typeface="Arial"/>
                <a:ea typeface="Arial"/>
                <a:cs typeface="Arial"/>
                <a:sym typeface="Arial"/>
              </a:rPr>
              <a:t>in a variable name</a:t>
            </a:r>
            <a:endParaRPr b="0" i="0" sz="1900" u="none" cap="none" strike="noStrike">
              <a:solidFill>
                <a:srgbClr val="000000"/>
              </a:solidFill>
              <a:latin typeface="Arial"/>
              <a:ea typeface="Arial"/>
              <a:cs typeface="Arial"/>
              <a:sym typeface="Arial"/>
            </a:endParaRPr>
          </a:p>
          <a:p>
            <a:pPr indent="-488950" lvl="0" marL="571500" marR="0" rtl="0" algn="l">
              <a:lnSpc>
                <a:spcPct val="170000"/>
              </a:lnSpc>
              <a:spcBef>
                <a:spcPts val="0"/>
              </a:spcBef>
              <a:spcAft>
                <a:spcPts val="0"/>
              </a:spcAft>
              <a:buClr>
                <a:schemeClr val="dk1"/>
              </a:buClr>
              <a:buSzPts val="2300"/>
              <a:buFont typeface="Noto Sans Symbols"/>
              <a:buChar char="✔"/>
            </a:pPr>
            <a:r>
              <a:rPr b="0" i="0" lang="en-US" sz="1900" u="none" cap="none" strike="noStrike">
                <a:solidFill>
                  <a:srgbClr val="000000"/>
                </a:solidFill>
                <a:latin typeface="Arial"/>
                <a:ea typeface="Arial"/>
                <a:cs typeface="Arial"/>
                <a:sym typeface="Arial"/>
              </a:rPr>
              <a:t>A variable name </a:t>
            </a:r>
            <a:r>
              <a:rPr b="1" i="0" lang="en-US" sz="1900" u="none" cap="none" strike="noStrike">
                <a:solidFill>
                  <a:srgbClr val="FF0000"/>
                </a:solidFill>
                <a:latin typeface="Arial"/>
                <a:ea typeface="Arial"/>
                <a:cs typeface="Arial"/>
                <a:sym typeface="Arial"/>
              </a:rPr>
              <a:t>cannot start with a number</a:t>
            </a:r>
            <a:endParaRPr b="1" i="0" sz="1900" u="none" cap="none" strike="noStrike">
              <a:solidFill>
                <a:srgbClr val="FF0000"/>
              </a:solidFill>
              <a:latin typeface="Arial"/>
              <a:ea typeface="Arial"/>
              <a:cs typeface="Arial"/>
              <a:sym typeface="Arial"/>
            </a:endParaRPr>
          </a:p>
          <a:p>
            <a:pPr indent="-488950" lvl="0" marL="571500" marR="0" rtl="0" algn="l">
              <a:lnSpc>
                <a:spcPct val="170000"/>
              </a:lnSpc>
              <a:spcBef>
                <a:spcPts val="0"/>
              </a:spcBef>
              <a:spcAft>
                <a:spcPts val="0"/>
              </a:spcAft>
              <a:buClr>
                <a:schemeClr val="dk1"/>
              </a:buClr>
              <a:buSzPts val="2300"/>
              <a:buFont typeface="Noto Sans Symbols"/>
              <a:buChar char="✔"/>
            </a:pPr>
            <a:r>
              <a:rPr b="0" i="0" lang="en-US" sz="1900" u="none" cap="none" strike="noStrike">
                <a:solidFill>
                  <a:srgbClr val="000000"/>
                </a:solidFill>
                <a:latin typeface="Arial"/>
                <a:ea typeface="Arial"/>
                <a:cs typeface="Arial"/>
                <a:sym typeface="Arial"/>
              </a:rPr>
              <a:t>A variable name can only contain </a:t>
            </a:r>
            <a:r>
              <a:rPr b="1" i="0" lang="en-US" sz="1900" u="none" cap="none" strike="noStrike">
                <a:solidFill>
                  <a:srgbClr val="FF0000"/>
                </a:solidFill>
                <a:latin typeface="Arial"/>
                <a:ea typeface="Arial"/>
                <a:cs typeface="Arial"/>
                <a:sym typeface="Arial"/>
              </a:rPr>
              <a:t>characters (A-Z, a-z, 0-9, and _ )</a:t>
            </a:r>
            <a:r>
              <a:rPr b="0" i="0" lang="en-US" sz="1900" u="none" cap="none" strike="noStrike">
                <a:solidFill>
                  <a:srgbClr val="000000"/>
                </a:solidFill>
                <a:latin typeface="Arial"/>
                <a:ea typeface="Arial"/>
                <a:cs typeface="Arial"/>
                <a:sym typeface="Arial"/>
              </a:rPr>
              <a:t>. No special characters are allowed i.e. @icode , Python$ are the invalid variables.</a:t>
            </a:r>
            <a:endParaRPr b="0" i="0" sz="1900" u="none" cap="none" strike="noStrike">
              <a:solidFill>
                <a:srgbClr val="000000"/>
              </a:solidFill>
              <a:latin typeface="Arial"/>
              <a:ea typeface="Arial"/>
              <a:cs typeface="Arial"/>
              <a:sym typeface="Arial"/>
            </a:endParaRPr>
          </a:p>
          <a:p>
            <a:pPr indent="-488950" lvl="0" marL="571500" marR="0" rtl="0" algn="l">
              <a:lnSpc>
                <a:spcPct val="170000"/>
              </a:lnSpc>
              <a:spcBef>
                <a:spcPts val="0"/>
              </a:spcBef>
              <a:spcAft>
                <a:spcPts val="0"/>
              </a:spcAft>
              <a:buClr>
                <a:schemeClr val="dk1"/>
              </a:buClr>
              <a:buSzPts val="2300"/>
              <a:buFont typeface="Noto Sans Symbols"/>
              <a:buChar char="✔"/>
            </a:pPr>
            <a:r>
              <a:rPr b="0" i="0" lang="en-US" sz="1900" u="none" cap="none" strike="noStrike">
                <a:solidFill>
                  <a:srgbClr val="000000"/>
                </a:solidFill>
                <a:latin typeface="Arial"/>
                <a:ea typeface="Arial"/>
                <a:cs typeface="Arial"/>
                <a:sym typeface="Arial"/>
              </a:rPr>
              <a:t>Variable names are </a:t>
            </a:r>
            <a:r>
              <a:rPr b="1" i="0" lang="en-US" sz="1900" u="none" cap="none" strike="noStrike">
                <a:solidFill>
                  <a:srgbClr val="FF0000"/>
                </a:solidFill>
                <a:latin typeface="Arial"/>
                <a:ea typeface="Arial"/>
                <a:cs typeface="Arial"/>
                <a:sym typeface="Arial"/>
              </a:rPr>
              <a:t>case-sensitive</a:t>
            </a:r>
            <a:r>
              <a:rPr b="0" i="0" lang="en-US" sz="1900" u="none" cap="none" strike="noStrike">
                <a:solidFill>
                  <a:srgbClr val="000000"/>
                </a:solidFill>
                <a:latin typeface="Arial"/>
                <a:ea typeface="Arial"/>
                <a:cs typeface="Arial"/>
                <a:sym typeface="Arial"/>
              </a:rPr>
              <a:t> (age, Age and AGE are three different variables)</a:t>
            </a:r>
            <a:endParaRPr b="0" i="0" sz="1900" u="none" cap="none" strike="noStrike">
              <a:solidFill>
                <a:srgbClr val="000000"/>
              </a:solidFill>
              <a:latin typeface="Arial"/>
              <a:ea typeface="Arial"/>
              <a:cs typeface="Arial"/>
              <a:sym typeface="Arial"/>
            </a:endParaRPr>
          </a:p>
          <a:p>
            <a:pPr indent="-463550" lvl="0" marL="571500" marR="0" rtl="0" algn="l">
              <a:lnSpc>
                <a:spcPct val="170000"/>
              </a:lnSpc>
              <a:spcBef>
                <a:spcPts val="0"/>
              </a:spcBef>
              <a:spcAft>
                <a:spcPts val="0"/>
              </a:spcAft>
              <a:buClr>
                <a:schemeClr val="dk1"/>
              </a:buClr>
              <a:buSzPts val="1900"/>
              <a:buFont typeface="Arial"/>
              <a:buChar char="✔"/>
            </a:pPr>
            <a:r>
              <a:rPr b="1" i="0" lang="en-US" sz="1900" u="none" cap="none" strike="noStrike">
                <a:solidFill>
                  <a:srgbClr val="FF0000"/>
                </a:solidFill>
                <a:latin typeface="Arial"/>
                <a:ea typeface="Arial"/>
                <a:cs typeface="Arial"/>
                <a:sym typeface="Arial"/>
              </a:rPr>
              <a:t>Keywords </a:t>
            </a:r>
            <a:r>
              <a:rPr b="0" i="0" lang="en-US" sz="1900" u="none" cap="none" strike="noStrike">
                <a:solidFill>
                  <a:srgbClr val="000000"/>
                </a:solidFill>
                <a:latin typeface="Arial"/>
                <a:ea typeface="Arial"/>
                <a:cs typeface="Arial"/>
                <a:sym typeface="Arial"/>
              </a:rPr>
              <a:t>cannot be used as variable names.</a:t>
            </a:r>
            <a:endParaRPr b="0" i="0" sz="1900" u="none" cap="none" strike="noStrike">
              <a:solidFill>
                <a:srgbClr val="000000"/>
              </a:solidFill>
              <a:latin typeface="Arial"/>
              <a:ea typeface="Arial"/>
              <a:cs typeface="Arial"/>
              <a:sym typeface="Arial"/>
            </a:endParaRPr>
          </a:p>
        </p:txBody>
      </p:sp>
      <p:sp>
        <p:nvSpPr>
          <p:cNvPr id="220" name="Google Shape;220;g2efe96aecb4_0_37"/>
          <p:cNvSpPr txBox="1"/>
          <p:nvPr/>
        </p:nvSpPr>
        <p:spPr>
          <a:xfrm>
            <a:off x="812175" y="613625"/>
            <a:ext cx="68460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FF0000"/>
                </a:solidFill>
                <a:latin typeface="Arial"/>
                <a:ea typeface="Arial"/>
                <a:cs typeface="Arial"/>
                <a:sym typeface="Arial"/>
              </a:rPr>
              <a:t>Rules For Naming Variable</a:t>
            </a:r>
            <a:endParaRPr b="0" i="0" sz="3200" u="none" cap="none" strike="noStrike">
              <a:solidFill>
                <a:srgbClr val="FF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F7FC"/>
            </a:gs>
            <a:gs pos="100000">
              <a:srgbClr val="E7F7FD"/>
            </a:gs>
          </a:gsLst>
          <a:path path="circle">
            <a:fillToRect b="50%" l="50%" r="50%" t="50%"/>
          </a:path>
          <a:tileRect/>
        </a:gradFill>
      </p:bgPr>
    </p:bg>
    <p:spTree>
      <p:nvGrpSpPr>
        <p:cNvPr id="224" name="Shape 224"/>
        <p:cNvGrpSpPr/>
        <p:nvPr/>
      </p:nvGrpSpPr>
      <p:grpSpPr>
        <a:xfrm>
          <a:off x="0" y="0"/>
          <a:ext cx="0" cy="0"/>
          <a:chOff x="0" y="0"/>
          <a:chExt cx="0" cy="0"/>
        </a:xfrm>
      </p:grpSpPr>
      <p:sp>
        <p:nvSpPr>
          <p:cNvPr id="225" name="Google Shape;225;g2efe96aecb4_0_45"/>
          <p:cNvSpPr txBox="1"/>
          <p:nvPr/>
        </p:nvSpPr>
        <p:spPr>
          <a:xfrm>
            <a:off x="0" y="0"/>
            <a:ext cx="9758700" cy="346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990"/>
              <a:buFont typeface="Play"/>
              <a:buNone/>
            </a:pPr>
            <a:r>
              <a:rPr b="1" i="1" lang="en-US" sz="1800" u="none" cap="none" strike="noStrike">
                <a:solidFill>
                  <a:schemeClr val="dk1"/>
                </a:solidFill>
                <a:latin typeface="Play"/>
                <a:ea typeface="Play"/>
                <a:cs typeface="Play"/>
                <a:sym typeface="Play"/>
              </a:rPr>
              <a:t>Empower Your Skills, Boost Your Productivity for a Prosperous Pakistan</a:t>
            </a:r>
            <a:endParaRPr b="0" i="0" sz="1400" u="none" cap="none" strike="noStrike">
              <a:solidFill>
                <a:srgbClr val="000000"/>
              </a:solidFill>
              <a:latin typeface="Arial"/>
              <a:ea typeface="Arial"/>
              <a:cs typeface="Arial"/>
              <a:sym typeface="Arial"/>
            </a:endParaRPr>
          </a:p>
        </p:txBody>
      </p:sp>
      <p:pic>
        <p:nvPicPr>
          <p:cNvPr id="226" name="Google Shape;226;g2efe96aecb4_0_45"/>
          <p:cNvPicPr preferRelativeResize="0"/>
          <p:nvPr/>
        </p:nvPicPr>
        <p:blipFill rotWithShape="1">
          <a:blip r:embed="rId3">
            <a:alphaModFix/>
          </a:blip>
          <a:srcRect b="0" l="0" r="0" t="0"/>
          <a:stretch/>
        </p:blipFill>
        <p:spPr>
          <a:xfrm>
            <a:off x="0" y="6038350"/>
            <a:ext cx="12191999" cy="838200"/>
          </a:xfrm>
          <a:prstGeom prst="rect">
            <a:avLst/>
          </a:prstGeom>
          <a:noFill/>
          <a:ln>
            <a:noFill/>
          </a:ln>
        </p:spPr>
      </p:pic>
      <p:pic>
        <p:nvPicPr>
          <p:cNvPr descr="A blue and yellow snake logo&#10;&#10;Description automatically generated" id="227" name="Google Shape;227;g2efe96aecb4_0_45"/>
          <p:cNvPicPr preferRelativeResize="0"/>
          <p:nvPr/>
        </p:nvPicPr>
        <p:blipFill rotWithShape="1">
          <a:blip r:embed="rId4">
            <a:alphaModFix/>
          </a:blip>
          <a:srcRect b="0" l="0" r="0" t="0"/>
          <a:stretch/>
        </p:blipFill>
        <p:spPr>
          <a:xfrm>
            <a:off x="10585994" y="173400"/>
            <a:ext cx="1249063" cy="1243794"/>
          </a:xfrm>
          <a:prstGeom prst="rect">
            <a:avLst/>
          </a:prstGeom>
          <a:noFill/>
          <a:ln>
            <a:noFill/>
          </a:ln>
        </p:spPr>
      </p:pic>
      <p:sp>
        <p:nvSpPr>
          <p:cNvPr id="228" name="Google Shape;228;g2efe96aecb4_0_45"/>
          <p:cNvSpPr txBox="1"/>
          <p:nvPr/>
        </p:nvSpPr>
        <p:spPr>
          <a:xfrm>
            <a:off x="966675" y="673500"/>
            <a:ext cx="68460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FF0000"/>
                </a:solidFill>
                <a:latin typeface="Arial"/>
                <a:ea typeface="Arial"/>
                <a:cs typeface="Arial"/>
                <a:sym typeface="Arial"/>
              </a:rPr>
              <a:t>Operators</a:t>
            </a:r>
            <a:endParaRPr b="0" i="0" sz="3200" u="none" cap="none" strike="noStrike">
              <a:solidFill>
                <a:srgbClr val="FF0000"/>
              </a:solidFill>
              <a:latin typeface="Arial"/>
              <a:ea typeface="Arial"/>
              <a:cs typeface="Arial"/>
              <a:sym typeface="Arial"/>
            </a:endParaRPr>
          </a:p>
        </p:txBody>
      </p:sp>
      <p:sp>
        <p:nvSpPr>
          <p:cNvPr id="229" name="Google Shape;229;g2efe96aecb4_0_45"/>
          <p:cNvSpPr txBox="1"/>
          <p:nvPr/>
        </p:nvSpPr>
        <p:spPr>
          <a:xfrm>
            <a:off x="835950" y="1517425"/>
            <a:ext cx="9603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Arial"/>
              <a:ea typeface="Arial"/>
              <a:cs typeface="Arial"/>
              <a:sym typeface="Arial"/>
            </a:endParaRPr>
          </a:p>
        </p:txBody>
      </p:sp>
      <p:pic>
        <p:nvPicPr>
          <p:cNvPr id="230" name="Google Shape;230;g2efe96aecb4_0_45"/>
          <p:cNvPicPr preferRelativeResize="0"/>
          <p:nvPr/>
        </p:nvPicPr>
        <p:blipFill rotWithShape="1">
          <a:blip r:embed="rId5">
            <a:alphaModFix/>
          </a:blip>
          <a:srcRect b="7587" l="0" r="0" t="0"/>
          <a:stretch/>
        </p:blipFill>
        <p:spPr>
          <a:xfrm>
            <a:off x="2889125" y="1517425"/>
            <a:ext cx="6694625" cy="3714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F7FC"/>
            </a:gs>
            <a:gs pos="100000">
              <a:srgbClr val="E7F7FD"/>
            </a:gs>
          </a:gsLst>
          <a:path path="circle">
            <a:fillToRect b="50%" l="50%" r="50%" t="50%"/>
          </a:path>
          <a:tileRect/>
        </a:gradFill>
      </p:bgPr>
    </p:bg>
    <p:spTree>
      <p:nvGrpSpPr>
        <p:cNvPr id="234" name="Shape 234"/>
        <p:cNvGrpSpPr/>
        <p:nvPr/>
      </p:nvGrpSpPr>
      <p:grpSpPr>
        <a:xfrm>
          <a:off x="0" y="0"/>
          <a:ext cx="0" cy="0"/>
          <a:chOff x="0" y="0"/>
          <a:chExt cx="0" cy="0"/>
        </a:xfrm>
      </p:grpSpPr>
      <p:sp>
        <p:nvSpPr>
          <p:cNvPr id="235" name="Google Shape;235;g2efe96aecb4_0_54"/>
          <p:cNvSpPr txBox="1"/>
          <p:nvPr/>
        </p:nvSpPr>
        <p:spPr>
          <a:xfrm>
            <a:off x="0" y="0"/>
            <a:ext cx="9758700" cy="346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990"/>
              <a:buFont typeface="Play"/>
              <a:buNone/>
            </a:pPr>
            <a:r>
              <a:rPr b="1" i="1" lang="en-US" sz="1800" u="none" cap="none" strike="noStrike">
                <a:solidFill>
                  <a:schemeClr val="dk1"/>
                </a:solidFill>
                <a:latin typeface="Play"/>
                <a:ea typeface="Play"/>
                <a:cs typeface="Play"/>
                <a:sym typeface="Play"/>
              </a:rPr>
              <a:t>Empower Your Skills, Boost Your Productivity for a Prosperous Pakistan</a:t>
            </a:r>
            <a:endParaRPr b="0" i="0" sz="1400" u="none" cap="none" strike="noStrike">
              <a:solidFill>
                <a:srgbClr val="000000"/>
              </a:solidFill>
              <a:latin typeface="Arial"/>
              <a:ea typeface="Arial"/>
              <a:cs typeface="Arial"/>
              <a:sym typeface="Arial"/>
            </a:endParaRPr>
          </a:p>
        </p:txBody>
      </p:sp>
      <p:pic>
        <p:nvPicPr>
          <p:cNvPr id="236" name="Google Shape;236;g2efe96aecb4_0_54"/>
          <p:cNvPicPr preferRelativeResize="0"/>
          <p:nvPr/>
        </p:nvPicPr>
        <p:blipFill rotWithShape="1">
          <a:blip r:embed="rId3">
            <a:alphaModFix/>
          </a:blip>
          <a:srcRect b="0" l="0" r="0" t="0"/>
          <a:stretch/>
        </p:blipFill>
        <p:spPr>
          <a:xfrm>
            <a:off x="0" y="6038350"/>
            <a:ext cx="12191999" cy="838200"/>
          </a:xfrm>
          <a:prstGeom prst="rect">
            <a:avLst/>
          </a:prstGeom>
          <a:noFill/>
          <a:ln>
            <a:noFill/>
          </a:ln>
        </p:spPr>
      </p:pic>
      <p:pic>
        <p:nvPicPr>
          <p:cNvPr descr="A blue and yellow snake logo&#10;&#10;Description automatically generated" id="237" name="Google Shape;237;g2efe96aecb4_0_54"/>
          <p:cNvPicPr preferRelativeResize="0"/>
          <p:nvPr/>
        </p:nvPicPr>
        <p:blipFill rotWithShape="1">
          <a:blip r:embed="rId4">
            <a:alphaModFix/>
          </a:blip>
          <a:srcRect b="0" l="0" r="0" t="0"/>
          <a:stretch/>
        </p:blipFill>
        <p:spPr>
          <a:xfrm>
            <a:off x="10585994" y="173400"/>
            <a:ext cx="1249063" cy="1243794"/>
          </a:xfrm>
          <a:prstGeom prst="rect">
            <a:avLst/>
          </a:prstGeom>
          <a:noFill/>
          <a:ln>
            <a:noFill/>
          </a:ln>
        </p:spPr>
      </p:pic>
      <p:pic>
        <p:nvPicPr>
          <p:cNvPr id="238" name="Google Shape;238;g2efe96aecb4_0_54"/>
          <p:cNvPicPr preferRelativeResize="0"/>
          <p:nvPr/>
        </p:nvPicPr>
        <p:blipFill rotWithShape="1">
          <a:blip r:embed="rId5">
            <a:alphaModFix/>
          </a:blip>
          <a:srcRect b="0" l="0" r="0" t="17039"/>
          <a:stretch/>
        </p:blipFill>
        <p:spPr>
          <a:xfrm>
            <a:off x="2127238" y="1096275"/>
            <a:ext cx="8080125" cy="4468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F7FC"/>
            </a:gs>
            <a:gs pos="100000">
              <a:srgbClr val="E7F7FD"/>
            </a:gs>
          </a:gsLst>
          <a:path path="circle">
            <a:fillToRect b="50%" l="50%" r="50%" t="50%"/>
          </a:path>
          <a:tileRect/>
        </a:gradFill>
      </p:bgPr>
    </p:bg>
    <p:spTree>
      <p:nvGrpSpPr>
        <p:cNvPr id="242" name="Shape 242"/>
        <p:cNvGrpSpPr/>
        <p:nvPr/>
      </p:nvGrpSpPr>
      <p:grpSpPr>
        <a:xfrm>
          <a:off x="0" y="0"/>
          <a:ext cx="0" cy="0"/>
          <a:chOff x="0" y="0"/>
          <a:chExt cx="0" cy="0"/>
        </a:xfrm>
      </p:grpSpPr>
      <p:sp>
        <p:nvSpPr>
          <p:cNvPr id="243" name="Google Shape;243;g2efe96aecb4_0_61"/>
          <p:cNvSpPr txBox="1"/>
          <p:nvPr/>
        </p:nvSpPr>
        <p:spPr>
          <a:xfrm>
            <a:off x="0" y="0"/>
            <a:ext cx="9758700" cy="346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990"/>
              <a:buFont typeface="Play"/>
              <a:buNone/>
            </a:pPr>
            <a:r>
              <a:rPr b="1" i="1" lang="en-US" sz="1800" u="none" cap="none" strike="noStrike">
                <a:solidFill>
                  <a:schemeClr val="dk1"/>
                </a:solidFill>
                <a:latin typeface="Play"/>
                <a:ea typeface="Play"/>
                <a:cs typeface="Play"/>
                <a:sym typeface="Play"/>
              </a:rPr>
              <a:t>Empower Your Skills, Boost Your Productivity for a Prosperous Pakistan</a:t>
            </a:r>
            <a:endParaRPr b="0" i="0" sz="1400" u="none" cap="none" strike="noStrike">
              <a:solidFill>
                <a:srgbClr val="000000"/>
              </a:solidFill>
              <a:latin typeface="Arial"/>
              <a:ea typeface="Arial"/>
              <a:cs typeface="Arial"/>
              <a:sym typeface="Arial"/>
            </a:endParaRPr>
          </a:p>
        </p:txBody>
      </p:sp>
      <p:pic>
        <p:nvPicPr>
          <p:cNvPr id="244" name="Google Shape;244;g2efe96aecb4_0_61"/>
          <p:cNvPicPr preferRelativeResize="0"/>
          <p:nvPr/>
        </p:nvPicPr>
        <p:blipFill rotWithShape="1">
          <a:blip r:embed="rId3">
            <a:alphaModFix/>
          </a:blip>
          <a:srcRect b="0" l="0" r="0" t="0"/>
          <a:stretch/>
        </p:blipFill>
        <p:spPr>
          <a:xfrm>
            <a:off x="0" y="6038350"/>
            <a:ext cx="12191999" cy="838200"/>
          </a:xfrm>
          <a:prstGeom prst="rect">
            <a:avLst/>
          </a:prstGeom>
          <a:noFill/>
          <a:ln>
            <a:noFill/>
          </a:ln>
        </p:spPr>
      </p:pic>
      <p:pic>
        <p:nvPicPr>
          <p:cNvPr descr="A blue and yellow snake logo&#10;&#10;Description automatically generated" id="245" name="Google Shape;245;g2efe96aecb4_0_61"/>
          <p:cNvPicPr preferRelativeResize="0"/>
          <p:nvPr/>
        </p:nvPicPr>
        <p:blipFill rotWithShape="1">
          <a:blip r:embed="rId4">
            <a:alphaModFix/>
          </a:blip>
          <a:srcRect b="0" l="0" r="0" t="0"/>
          <a:stretch/>
        </p:blipFill>
        <p:spPr>
          <a:xfrm>
            <a:off x="10585994" y="173400"/>
            <a:ext cx="1249063" cy="1243794"/>
          </a:xfrm>
          <a:prstGeom prst="rect">
            <a:avLst/>
          </a:prstGeom>
          <a:noFill/>
          <a:ln>
            <a:noFill/>
          </a:ln>
        </p:spPr>
      </p:pic>
      <p:pic>
        <p:nvPicPr>
          <p:cNvPr id="246" name="Google Shape;246;g2efe96aecb4_0_61"/>
          <p:cNvPicPr preferRelativeResize="0"/>
          <p:nvPr/>
        </p:nvPicPr>
        <p:blipFill rotWithShape="1">
          <a:blip r:embed="rId5">
            <a:alphaModFix/>
          </a:blip>
          <a:srcRect b="0" l="659" r="-660" t="0"/>
          <a:stretch/>
        </p:blipFill>
        <p:spPr>
          <a:xfrm>
            <a:off x="1994000" y="850850"/>
            <a:ext cx="7181850" cy="4029075"/>
          </a:xfrm>
          <a:prstGeom prst="rect">
            <a:avLst/>
          </a:prstGeom>
          <a:noFill/>
          <a:ln>
            <a:noFill/>
          </a:ln>
        </p:spPr>
      </p:pic>
      <p:grpSp>
        <p:nvGrpSpPr>
          <p:cNvPr id="247" name="Google Shape;247;g2efe96aecb4_0_61"/>
          <p:cNvGrpSpPr/>
          <p:nvPr/>
        </p:nvGrpSpPr>
        <p:grpSpPr>
          <a:xfrm>
            <a:off x="5576435" y="5384011"/>
            <a:ext cx="583522" cy="539185"/>
            <a:chOff x="1848475" y="3401532"/>
            <a:chExt cx="758510" cy="700787"/>
          </a:xfrm>
        </p:grpSpPr>
        <p:sp>
          <p:nvSpPr>
            <p:cNvPr id="248" name="Google Shape;248;g2efe96aecb4_0_61"/>
            <p:cNvSpPr/>
            <p:nvPr/>
          </p:nvSpPr>
          <p:spPr>
            <a:xfrm>
              <a:off x="1848475" y="3401532"/>
              <a:ext cx="758510" cy="700787"/>
            </a:xfrm>
            <a:custGeom>
              <a:rect b="b" l="l" r="r" t="t"/>
              <a:pathLst>
                <a:path extrusionOk="0" h="15286" w="16546">
                  <a:moveTo>
                    <a:pt x="8437" y="1"/>
                  </a:moveTo>
                  <a:lnTo>
                    <a:pt x="8206" y="13"/>
                  </a:lnTo>
                  <a:lnTo>
                    <a:pt x="8085" y="13"/>
                  </a:lnTo>
                  <a:cubicBezTo>
                    <a:pt x="8000" y="13"/>
                    <a:pt x="7915" y="37"/>
                    <a:pt x="7831" y="37"/>
                  </a:cubicBezTo>
                  <a:lnTo>
                    <a:pt x="7758" y="37"/>
                  </a:lnTo>
                  <a:cubicBezTo>
                    <a:pt x="7649" y="49"/>
                    <a:pt x="7552" y="62"/>
                    <a:pt x="7431" y="86"/>
                  </a:cubicBezTo>
                  <a:lnTo>
                    <a:pt x="7346" y="98"/>
                  </a:lnTo>
                  <a:lnTo>
                    <a:pt x="7309" y="98"/>
                  </a:lnTo>
                  <a:cubicBezTo>
                    <a:pt x="7249" y="110"/>
                    <a:pt x="7176" y="122"/>
                    <a:pt x="7115" y="134"/>
                  </a:cubicBezTo>
                  <a:lnTo>
                    <a:pt x="6970" y="171"/>
                  </a:lnTo>
                  <a:cubicBezTo>
                    <a:pt x="6909" y="183"/>
                    <a:pt x="6837" y="195"/>
                    <a:pt x="6776" y="219"/>
                  </a:cubicBezTo>
                  <a:lnTo>
                    <a:pt x="6740" y="219"/>
                  </a:lnTo>
                  <a:lnTo>
                    <a:pt x="6655" y="243"/>
                  </a:lnTo>
                  <a:cubicBezTo>
                    <a:pt x="6558" y="268"/>
                    <a:pt x="6461" y="292"/>
                    <a:pt x="6364" y="328"/>
                  </a:cubicBezTo>
                  <a:lnTo>
                    <a:pt x="6243" y="365"/>
                  </a:lnTo>
                  <a:lnTo>
                    <a:pt x="6218" y="377"/>
                  </a:lnTo>
                  <a:cubicBezTo>
                    <a:pt x="6170" y="389"/>
                    <a:pt x="6109" y="413"/>
                    <a:pt x="6049" y="437"/>
                  </a:cubicBezTo>
                  <a:lnTo>
                    <a:pt x="5903" y="486"/>
                  </a:lnTo>
                  <a:lnTo>
                    <a:pt x="5746" y="546"/>
                  </a:lnTo>
                  <a:lnTo>
                    <a:pt x="5734" y="546"/>
                  </a:lnTo>
                  <a:lnTo>
                    <a:pt x="5600" y="607"/>
                  </a:lnTo>
                  <a:cubicBezTo>
                    <a:pt x="5515" y="643"/>
                    <a:pt x="5431" y="680"/>
                    <a:pt x="5346" y="728"/>
                  </a:cubicBezTo>
                  <a:lnTo>
                    <a:pt x="5225" y="777"/>
                  </a:lnTo>
                  <a:lnTo>
                    <a:pt x="5188" y="801"/>
                  </a:lnTo>
                  <a:lnTo>
                    <a:pt x="5176" y="801"/>
                  </a:lnTo>
                  <a:lnTo>
                    <a:pt x="5055" y="862"/>
                  </a:lnTo>
                  <a:lnTo>
                    <a:pt x="4897" y="946"/>
                  </a:lnTo>
                  <a:lnTo>
                    <a:pt x="4776" y="1019"/>
                  </a:lnTo>
                  <a:cubicBezTo>
                    <a:pt x="4703" y="1056"/>
                    <a:pt x="4643" y="1092"/>
                    <a:pt x="4570" y="1140"/>
                  </a:cubicBezTo>
                  <a:lnTo>
                    <a:pt x="4558" y="1140"/>
                  </a:lnTo>
                  <a:cubicBezTo>
                    <a:pt x="4461" y="1201"/>
                    <a:pt x="4352" y="1274"/>
                    <a:pt x="4255" y="1334"/>
                  </a:cubicBezTo>
                  <a:lnTo>
                    <a:pt x="4231" y="1359"/>
                  </a:lnTo>
                  <a:lnTo>
                    <a:pt x="4218" y="1359"/>
                  </a:lnTo>
                  <a:lnTo>
                    <a:pt x="4206" y="1371"/>
                  </a:lnTo>
                  <a:lnTo>
                    <a:pt x="4121" y="1431"/>
                  </a:lnTo>
                  <a:lnTo>
                    <a:pt x="3976" y="1540"/>
                  </a:lnTo>
                  <a:lnTo>
                    <a:pt x="3952" y="1553"/>
                  </a:lnTo>
                  <a:lnTo>
                    <a:pt x="3891" y="1613"/>
                  </a:lnTo>
                  <a:lnTo>
                    <a:pt x="3879" y="1613"/>
                  </a:lnTo>
                  <a:cubicBezTo>
                    <a:pt x="3818" y="1662"/>
                    <a:pt x="3758" y="1722"/>
                    <a:pt x="3697" y="1771"/>
                  </a:cubicBezTo>
                  <a:lnTo>
                    <a:pt x="3673" y="1783"/>
                  </a:lnTo>
                  <a:cubicBezTo>
                    <a:pt x="3588" y="1868"/>
                    <a:pt x="3503" y="1940"/>
                    <a:pt x="3418" y="2013"/>
                  </a:cubicBezTo>
                  <a:lnTo>
                    <a:pt x="3406" y="2025"/>
                  </a:lnTo>
                  <a:lnTo>
                    <a:pt x="3346" y="2086"/>
                  </a:lnTo>
                  <a:lnTo>
                    <a:pt x="3334" y="2086"/>
                  </a:lnTo>
                  <a:lnTo>
                    <a:pt x="3273" y="2159"/>
                  </a:lnTo>
                  <a:cubicBezTo>
                    <a:pt x="3224" y="2195"/>
                    <a:pt x="3188" y="2231"/>
                    <a:pt x="3152" y="2268"/>
                  </a:cubicBezTo>
                  <a:lnTo>
                    <a:pt x="3128" y="2304"/>
                  </a:lnTo>
                  <a:lnTo>
                    <a:pt x="3043" y="2389"/>
                  </a:lnTo>
                  <a:cubicBezTo>
                    <a:pt x="2994" y="2437"/>
                    <a:pt x="2946" y="2486"/>
                    <a:pt x="2897" y="2534"/>
                  </a:cubicBezTo>
                  <a:lnTo>
                    <a:pt x="2873" y="2571"/>
                  </a:lnTo>
                  <a:lnTo>
                    <a:pt x="2873" y="2583"/>
                  </a:lnTo>
                  <a:cubicBezTo>
                    <a:pt x="2788" y="2668"/>
                    <a:pt x="2727" y="2740"/>
                    <a:pt x="2679" y="2813"/>
                  </a:cubicBezTo>
                  <a:lnTo>
                    <a:pt x="2631" y="2862"/>
                  </a:lnTo>
                  <a:lnTo>
                    <a:pt x="2618" y="2874"/>
                  </a:lnTo>
                  <a:cubicBezTo>
                    <a:pt x="2570" y="2946"/>
                    <a:pt x="2509" y="3031"/>
                    <a:pt x="2449" y="3104"/>
                  </a:cubicBezTo>
                  <a:cubicBezTo>
                    <a:pt x="2437" y="3128"/>
                    <a:pt x="2424" y="3140"/>
                    <a:pt x="2400" y="3165"/>
                  </a:cubicBezTo>
                  <a:lnTo>
                    <a:pt x="2388" y="3189"/>
                  </a:lnTo>
                  <a:cubicBezTo>
                    <a:pt x="2340" y="3262"/>
                    <a:pt x="2291" y="3334"/>
                    <a:pt x="2243" y="3407"/>
                  </a:cubicBezTo>
                  <a:lnTo>
                    <a:pt x="2194" y="3480"/>
                  </a:lnTo>
                  <a:lnTo>
                    <a:pt x="2170" y="3504"/>
                  </a:lnTo>
                  <a:cubicBezTo>
                    <a:pt x="2134" y="3577"/>
                    <a:pt x="2085" y="3650"/>
                    <a:pt x="2049" y="3722"/>
                  </a:cubicBezTo>
                  <a:lnTo>
                    <a:pt x="1988" y="3807"/>
                  </a:lnTo>
                  <a:lnTo>
                    <a:pt x="1976" y="3856"/>
                  </a:lnTo>
                  <a:lnTo>
                    <a:pt x="1952" y="3892"/>
                  </a:lnTo>
                  <a:cubicBezTo>
                    <a:pt x="1915" y="3940"/>
                    <a:pt x="1891" y="3989"/>
                    <a:pt x="1867" y="4037"/>
                  </a:cubicBezTo>
                  <a:cubicBezTo>
                    <a:pt x="1831" y="4098"/>
                    <a:pt x="1818" y="4122"/>
                    <a:pt x="1806" y="4159"/>
                  </a:cubicBezTo>
                  <a:lnTo>
                    <a:pt x="1782" y="4207"/>
                  </a:lnTo>
                  <a:lnTo>
                    <a:pt x="1758" y="4256"/>
                  </a:lnTo>
                  <a:cubicBezTo>
                    <a:pt x="1734" y="4304"/>
                    <a:pt x="1709" y="4340"/>
                    <a:pt x="1697" y="4389"/>
                  </a:cubicBezTo>
                  <a:cubicBezTo>
                    <a:pt x="1673" y="4425"/>
                    <a:pt x="1637" y="4498"/>
                    <a:pt x="1612" y="4559"/>
                  </a:cubicBezTo>
                  <a:lnTo>
                    <a:pt x="1600" y="4595"/>
                  </a:lnTo>
                  <a:lnTo>
                    <a:pt x="1576" y="4643"/>
                  </a:lnTo>
                  <a:lnTo>
                    <a:pt x="1540" y="4740"/>
                  </a:lnTo>
                  <a:cubicBezTo>
                    <a:pt x="1491" y="4862"/>
                    <a:pt x="1443" y="4983"/>
                    <a:pt x="1406" y="5104"/>
                  </a:cubicBezTo>
                  <a:cubicBezTo>
                    <a:pt x="0" y="9104"/>
                    <a:pt x="2121" y="13480"/>
                    <a:pt x="6121" y="14874"/>
                  </a:cubicBezTo>
                  <a:cubicBezTo>
                    <a:pt x="6231" y="14910"/>
                    <a:pt x="6340" y="14947"/>
                    <a:pt x="6461" y="14983"/>
                  </a:cubicBezTo>
                  <a:lnTo>
                    <a:pt x="6558" y="15007"/>
                  </a:lnTo>
                  <a:lnTo>
                    <a:pt x="6570" y="15007"/>
                  </a:lnTo>
                  <a:cubicBezTo>
                    <a:pt x="6655" y="15031"/>
                    <a:pt x="6728" y="15056"/>
                    <a:pt x="6812" y="15080"/>
                  </a:cubicBezTo>
                  <a:lnTo>
                    <a:pt x="6922" y="15104"/>
                  </a:lnTo>
                  <a:cubicBezTo>
                    <a:pt x="7018" y="15116"/>
                    <a:pt x="7115" y="15141"/>
                    <a:pt x="7212" y="15165"/>
                  </a:cubicBezTo>
                  <a:lnTo>
                    <a:pt x="7273" y="15165"/>
                  </a:lnTo>
                  <a:cubicBezTo>
                    <a:pt x="7370" y="15189"/>
                    <a:pt x="7479" y="15213"/>
                    <a:pt x="7600" y="15225"/>
                  </a:cubicBezTo>
                  <a:lnTo>
                    <a:pt x="7685" y="15238"/>
                  </a:lnTo>
                  <a:lnTo>
                    <a:pt x="7709" y="15238"/>
                  </a:lnTo>
                  <a:lnTo>
                    <a:pt x="7952" y="15262"/>
                  </a:lnTo>
                  <a:lnTo>
                    <a:pt x="8073" y="15274"/>
                  </a:lnTo>
                  <a:lnTo>
                    <a:pt x="8315" y="15286"/>
                  </a:lnTo>
                  <a:lnTo>
                    <a:pt x="9079" y="15286"/>
                  </a:lnTo>
                  <a:lnTo>
                    <a:pt x="9225" y="15274"/>
                  </a:lnTo>
                  <a:lnTo>
                    <a:pt x="9419" y="15262"/>
                  </a:lnTo>
                  <a:lnTo>
                    <a:pt x="9455" y="15262"/>
                  </a:lnTo>
                  <a:lnTo>
                    <a:pt x="9564" y="15250"/>
                  </a:lnTo>
                  <a:cubicBezTo>
                    <a:pt x="9649" y="15238"/>
                    <a:pt x="9734" y="15225"/>
                    <a:pt x="9806" y="15213"/>
                  </a:cubicBezTo>
                  <a:lnTo>
                    <a:pt x="10025" y="15177"/>
                  </a:lnTo>
                  <a:lnTo>
                    <a:pt x="10012" y="15177"/>
                  </a:lnTo>
                  <a:lnTo>
                    <a:pt x="10170" y="15153"/>
                  </a:lnTo>
                  <a:lnTo>
                    <a:pt x="10340" y="15104"/>
                  </a:lnTo>
                  <a:lnTo>
                    <a:pt x="10485" y="15080"/>
                  </a:lnTo>
                  <a:lnTo>
                    <a:pt x="10655" y="15031"/>
                  </a:lnTo>
                  <a:lnTo>
                    <a:pt x="10740" y="15007"/>
                  </a:lnTo>
                  <a:lnTo>
                    <a:pt x="10776" y="14995"/>
                  </a:lnTo>
                  <a:cubicBezTo>
                    <a:pt x="10897" y="14959"/>
                    <a:pt x="11031" y="14922"/>
                    <a:pt x="11152" y="14874"/>
                  </a:cubicBezTo>
                  <a:lnTo>
                    <a:pt x="11176" y="14862"/>
                  </a:lnTo>
                  <a:lnTo>
                    <a:pt x="11225" y="14850"/>
                  </a:lnTo>
                  <a:cubicBezTo>
                    <a:pt x="11297" y="14825"/>
                    <a:pt x="11358" y="14801"/>
                    <a:pt x="11431" y="14777"/>
                  </a:cubicBezTo>
                  <a:lnTo>
                    <a:pt x="11516" y="14741"/>
                  </a:lnTo>
                  <a:cubicBezTo>
                    <a:pt x="11588" y="14704"/>
                    <a:pt x="11661" y="14680"/>
                    <a:pt x="11722" y="14656"/>
                  </a:cubicBezTo>
                  <a:lnTo>
                    <a:pt x="11758" y="14631"/>
                  </a:lnTo>
                  <a:lnTo>
                    <a:pt x="11770" y="14631"/>
                  </a:lnTo>
                  <a:cubicBezTo>
                    <a:pt x="12012" y="14522"/>
                    <a:pt x="12243" y="14413"/>
                    <a:pt x="12473" y="14280"/>
                  </a:cubicBezTo>
                  <a:lnTo>
                    <a:pt x="12509" y="14268"/>
                  </a:lnTo>
                  <a:cubicBezTo>
                    <a:pt x="12582" y="14219"/>
                    <a:pt x="12655" y="14171"/>
                    <a:pt x="12728" y="14134"/>
                  </a:cubicBezTo>
                  <a:lnTo>
                    <a:pt x="12752" y="14122"/>
                  </a:lnTo>
                  <a:cubicBezTo>
                    <a:pt x="13055" y="13916"/>
                    <a:pt x="13358" y="13698"/>
                    <a:pt x="13637" y="13456"/>
                  </a:cubicBezTo>
                  <a:lnTo>
                    <a:pt x="13649" y="13456"/>
                  </a:lnTo>
                  <a:cubicBezTo>
                    <a:pt x="13746" y="13371"/>
                    <a:pt x="13843" y="13286"/>
                    <a:pt x="13928" y="13201"/>
                  </a:cubicBezTo>
                  <a:cubicBezTo>
                    <a:pt x="14037" y="13104"/>
                    <a:pt x="14134" y="13007"/>
                    <a:pt x="14231" y="12898"/>
                  </a:cubicBezTo>
                  <a:cubicBezTo>
                    <a:pt x="14534" y="12571"/>
                    <a:pt x="14800" y="12219"/>
                    <a:pt x="15043" y="11856"/>
                  </a:cubicBezTo>
                  <a:cubicBezTo>
                    <a:pt x="15043" y="11844"/>
                    <a:pt x="15067" y="11819"/>
                    <a:pt x="15079" y="11807"/>
                  </a:cubicBezTo>
                  <a:lnTo>
                    <a:pt x="15079" y="11795"/>
                  </a:lnTo>
                  <a:cubicBezTo>
                    <a:pt x="15152" y="11698"/>
                    <a:pt x="15213" y="11589"/>
                    <a:pt x="15261" y="11492"/>
                  </a:cubicBezTo>
                  <a:lnTo>
                    <a:pt x="15310" y="11419"/>
                  </a:lnTo>
                  <a:lnTo>
                    <a:pt x="15322" y="11383"/>
                  </a:lnTo>
                  <a:cubicBezTo>
                    <a:pt x="15382" y="11298"/>
                    <a:pt x="15431" y="11201"/>
                    <a:pt x="15467" y="11116"/>
                  </a:cubicBezTo>
                  <a:lnTo>
                    <a:pt x="15540" y="10983"/>
                  </a:lnTo>
                  <a:cubicBezTo>
                    <a:pt x="15576" y="10898"/>
                    <a:pt x="15613" y="10813"/>
                    <a:pt x="15661" y="10704"/>
                  </a:cubicBezTo>
                  <a:lnTo>
                    <a:pt x="15673" y="10680"/>
                  </a:lnTo>
                  <a:lnTo>
                    <a:pt x="15710" y="10583"/>
                  </a:lnTo>
                  <a:cubicBezTo>
                    <a:pt x="15770" y="10437"/>
                    <a:pt x="15819" y="10304"/>
                    <a:pt x="15867" y="10183"/>
                  </a:cubicBezTo>
                  <a:cubicBezTo>
                    <a:pt x="16546" y="8256"/>
                    <a:pt x="16437" y="6147"/>
                    <a:pt x="15552" y="4304"/>
                  </a:cubicBezTo>
                  <a:cubicBezTo>
                    <a:pt x="14667" y="2474"/>
                    <a:pt x="13079" y="1056"/>
                    <a:pt x="11164" y="401"/>
                  </a:cubicBezTo>
                  <a:cubicBezTo>
                    <a:pt x="11055" y="365"/>
                    <a:pt x="10946" y="328"/>
                    <a:pt x="10825" y="292"/>
                  </a:cubicBezTo>
                  <a:lnTo>
                    <a:pt x="10740" y="268"/>
                  </a:lnTo>
                  <a:lnTo>
                    <a:pt x="10716" y="268"/>
                  </a:lnTo>
                  <a:lnTo>
                    <a:pt x="10473" y="195"/>
                  </a:lnTo>
                  <a:lnTo>
                    <a:pt x="10449" y="195"/>
                  </a:lnTo>
                  <a:lnTo>
                    <a:pt x="10364" y="183"/>
                  </a:lnTo>
                  <a:cubicBezTo>
                    <a:pt x="10255" y="159"/>
                    <a:pt x="10146" y="134"/>
                    <a:pt x="10049" y="110"/>
                  </a:cubicBezTo>
                  <a:lnTo>
                    <a:pt x="10025" y="110"/>
                  </a:lnTo>
                  <a:cubicBezTo>
                    <a:pt x="9915" y="86"/>
                    <a:pt x="9806" y="74"/>
                    <a:pt x="9685" y="62"/>
                  </a:cubicBezTo>
                  <a:lnTo>
                    <a:pt x="9612" y="49"/>
                  </a:lnTo>
                  <a:lnTo>
                    <a:pt x="9588" y="49"/>
                  </a:lnTo>
                  <a:cubicBezTo>
                    <a:pt x="9503" y="37"/>
                    <a:pt x="9419" y="25"/>
                    <a:pt x="9334" y="25"/>
                  </a:cubicBezTo>
                  <a:lnTo>
                    <a:pt x="9225" y="25"/>
                  </a:lnTo>
                  <a:cubicBezTo>
                    <a:pt x="9128" y="13"/>
                    <a:pt x="9031" y="1"/>
                    <a:pt x="8934" y="1"/>
                  </a:cubicBezTo>
                  <a:close/>
                </a:path>
              </a:pathLst>
            </a:custGeom>
            <a:solidFill>
              <a:srgbClr val="5181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9" name="Google Shape;249;g2efe96aecb4_0_61"/>
            <p:cNvGrpSpPr/>
            <p:nvPr/>
          </p:nvGrpSpPr>
          <p:grpSpPr>
            <a:xfrm flipH="1" rot="1268728">
              <a:off x="2018947" y="3643444"/>
              <a:ext cx="417549" cy="319814"/>
              <a:chOff x="7161384" y="3339616"/>
              <a:chExt cx="648409" cy="496637"/>
            </a:xfrm>
          </p:grpSpPr>
          <p:sp>
            <p:nvSpPr>
              <p:cNvPr id="250" name="Google Shape;250;g2efe96aecb4_0_61"/>
              <p:cNvSpPr/>
              <p:nvPr/>
            </p:nvSpPr>
            <p:spPr>
              <a:xfrm rot="1232446">
                <a:off x="7195041" y="3380228"/>
                <a:ext cx="275289" cy="241727"/>
              </a:xfrm>
              <a:custGeom>
                <a:rect b="b" l="l" r="r" t="t"/>
                <a:pathLst>
                  <a:path extrusionOk="0" h="3191" w="3634">
                    <a:moveTo>
                      <a:pt x="1820" y="1"/>
                    </a:moveTo>
                    <a:cubicBezTo>
                      <a:pt x="1520" y="1"/>
                      <a:pt x="1217" y="84"/>
                      <a:pt x="949" y="259"/>
                    </a:cubicBezTo>
                    <a:cubicBezTo>
                      <a:pt x="209" y="727"/>
                      <a:pt x="0" y="1725"/>
                      <a:pt x="480" y="2464"/>
                    </a:cubicBezTo>
                    <a:cubicBezTo>
                      <a:pt x="786" y="2934"/>
                      <a:pt x="1297" y="3190"/>
                      <a:pt x="1818" y="3190"/>
                    </a:cubicBezTo>
                    <a:cubicBezTo>
                      <a:pt x="2116" y="3190"/>
                      <a:pt x="2417" y="3107"/>
                      <a:pt x="2685" y="2932"/>
                    </a:cubicBezTo>
                    <a:cubicBezTo>
                      <a:pt x="3425" y="2464"/>
                      <a:pt x="3634" y="1466"/>
                      <a:pt x="3166" y="727"/>
                    </a:cubicBezTo>
                    <a:cubicBezTo>
                      <a:pt x="2860" y="257"/>
                      <a:pt x="2345" y="1"/>
                      <a:pt x="1820" y="1"/>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g2efe96aecb4_0_61"/>
              <p:cNvSpPr/>
              <p:nvPr/>
            </p:nvSpPr>
            <p:spPr>
              <a:xfrm rot="1232446">
                <a:off x="7269365" y="3468961"/>
                <a:ext cx="165673" cy="140446"/>
              </a:xfrm>
              <a:custGeom>
                <a:rect b="b" l="l" r="r" t="t"/>
                <a:pathLst>
                  <a:path extrusionOk="0" h="1854" w="2187">
                    <a:moveTo>
                      <a:pt x="1210" y="0"/>
                    </a:moveTo>
                    <a:cubicBezTo>
                      <a:pt x="450" y="0"/>
                      <a:pt x="1" y="902"/>
                      <a:pt x="511" y="1519"/>
                    </a:cubicBezTo>
                    <a:cubicBezTo>
                      <a:pt x="700" y="1749"/>
                      <a:pt x="958" y="1853"/>
                      <a:pt x="1213" y="1853"/>
                    </a:cubicBezTo>
                    <a:cubicBezTo>
                      <a:pt x="1656" y="1853"/>
                      <a:pt x="2090" y="1538"/>
                      <a:pt x="2137" y="1014"/>
                    </a:cubicBezTo>
                    <a:cubicBezTo>
                      <a:pt x="2186" y="509"/>
                      <a:pt x="1817" y="53"/>
                      <a:pt x="1299" y="4"/>
                    </a:cubicBezTo>
                    <a:cubicBezTo>
                      <a:pt x="1269" y="1"/>
                      <a:pt x="1239" y="0"/>
                      <a:pt x="1210" y="0"/>
                    </a:cubicBezTo>
                    <a:close/>
                  </a:path>
                </a:pathLst>
              </a:custGeom>
              <a:solidFill>
                <a:srgbClr val="14141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g2efe96aecb4_0_61"/>
              <p:cNvSpPr/>
              <p:nvPr/>
            </p:nvSpPr>
            <p:spPr>
              <a:xfrm rot="1232446">
                <a:off x="7490052" y="3493099"/>
                <a:ext cx="286425" cy="241803"/>
              </a:xfrm>
              <a:custGeom>
                <a:rect b="b" l="l" r="r" t="t"/>
                <a:pathLst>
                  <a:path extrusionOk="0" h="3192" w="3781">
                    <a:moveTo>
                      <a:pt x="2076" y="0"/>
                    </a:moveTo>
                    <a:cubicBezTo>
                      <a:pt x="766" y="0"/>
                      <a:pt x="0" y="1559"/>
                      <a:pt x="873" y="2609"/>
                    </a:cubicBezTo>
                    <a:cubicBezTo>
                      <a:pt x="1202" y="3010"/>
                      <a:pt x="1650" y="3192"/>
                      <a:pt x="2092" y="3192"/>
                    </a:cubicBezTo>
                    <a:cubicBezTo>
                      <a:pt x="2858" y="3192"/>
                      <a:pt x="3608" y="2645"/>
                      <a:pt x="3694" y="1746"/>
                    </a:cubicBezTo>
                    <a:cubicBezTo>
                      <a:pt x="3780" y="872"/>
                      <a:pt x="3128" y="83"/>
                      <a:pt x="2253" y="10"/>
                    </a:cubicBezTo>
                    <a:cubicBezTo>
                      <a:pt x="2193" y="3"/>
                      <a:pt x="2134" y="0"/>
                      <a:pt x="2076" y="0"/>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g2efe96aecb4_0_61"/>
              <p:cNvSpPr/>
              <p:nvPr/>
            </p:nvSpPr>
            <p:spPr>
              <a:xfrm rot="1232446">
                <a:off x="7587710" y="3592528"/>
                <a:ext cx="165673" cy="139612"/>
              </a:xfrm>
              <a:custGeom>
                <a:rect b="b" l="l" r="r" t="t"/>
                <a:pathLst>
                  <a:path extrusionOk="0" h="1843" w="2187">
                    <a:moveTo>
                      <a:pt x="1210" y="1"/>
                    </a:moveTo>
                    <a:cubicBezTo>
                      <a:pt x="450" y="1"/>
                      <a:pt x="0" y="903"/>
                      <a:pt x="499" y="1508"/>
                    </a:cubicBezTo>
                    <a:cubicBezTo>
                      <a:pt x="693" y="1738"/>
                      <a:pt x="953" y="1842"/>
                      <a:pt x="1209" y="1842"/>
                    </a:cubicBezTo>
                    <a:cubicBezTo>
                      <a:pt x="1652" y="1842"/>
                      <a:pt x="2082" y="1530"/>
                      <a:pt x="2137" y="1015"/>
                    </a:cubicBezTo>
                    <a:cubicBezTo>
                      <a:pt x="2186" y="497"/>
                      <a:pt x="1804" y="42"/>
                      <a:pt x="1299" y="5"/>
                    </a:cubicBezTo>
                    <a:cubicBezTo>
                      <a:pt x="1269" y="2"/>
                      <a:pt x="1240" y="1"/>
                      <a:pt x="1210" y="1"/>
                    </a:cubicBezTo>
                    <a:close/>
                  </a:path>
                </a:pathLst>
              </a:custGeom>
              <a:solidFill>
                <a:srgbClr val="14141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g2efe96aecb4_0_61"/>
              <p:cNvSpPr/>
              <p:nvPr/>
            </p:nvSpPr>
            <p:spPr>
              <a:xfrm rot="1232446">
                <a:off x="7183467" y="3566541"/>
                <a:ext cx="147114" cy="111887"/>
              </a:xfrm>
              <a:custGeom>
                <a:rect b="b" l="l" r="r" t="t"/>
                <a:pathLst>
                  <a:path extrusionOk="0" h="1477" w="1942">
                    <a:moveTo>
                      <a:pt x="999" y="1"/>
                    </a:moveTo>
                    <a:cubicBezTo>
                      <a:pt x="147" y="1"/>
                      <a:pt x="0" y="1340"/>
                      <a:pt x="944" y="1468"/>
                    </a:cubicBezTo>
                    <a:cubicBezTo>
                      <a:pt x="983" y="1474"/>
                      <a:pt x="1023" y="1477"/>
                      <a:pt x="1061" y="1477"/>
                    </a:cubicBezTo>
                    <a:cubicBezTo>
                      <a:pt x="1447" y="1477"/>
                      <a:pt x="1790" y="1207"/>
                      <a:pt x="1880" y="815"/>
                    </a:cubicBezTo>
                    <a:cubicBezTo>
                      <a:pt x="1941" y="446"/>
                      <a:pt x="1621" y="76"/>
                      <a:pt x="1153" y="15"/>
                    </a:cubicBezTo>
                    <a:cubicBezTo>
                      <a:pt x="1099" y="5"/>
                      <a:pt x="1048" y="1"/>
                      <a:pt x="999" y="1"/>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g2efe96aecb4_0_61"/>
              <p:cNvSpPr/>
              <p:nvPr/>
            </p:nvSpPr>
            <p:spPr>
              <a:xfrm rot="1232446">
                <a:off x="7547801" y="3705843"/>
                <a:ext cx="127948" cy="111508"/>
              </a:xfrm>
              <a:custGeom>
                <a:rect b="b" l="l" r="r" t="t"/>
                <a:pathLst>
                  <a:path extrusionOk="0" h="1472" w="1689">
                    <a:moveTo>
                      <a:pt x="889" y="1"/>
                    </a:moveTo>
                    <a:cubicBezTo>
                      <a:pt x="503" y="1"/>
                      <a:pt x="151" y="260"/>
                      <a:pt x="62" y="650"/>
                    </a:cubicBezTo>
                    <a:cubicBezTo>
                      <a:pt x="1" y="1032"/>
                      <a:pt x="321" y="1389"/>
                      <a:pt x="777" y="1463"/>
                    </a:cubicBezTo>
                    <a:cubicBezTo>
                      <a:pt x="815" y="1469"/>
                      <a:pt x="854" y="1472"/>
                      <a:pt x="892" y="1472"/>
                    </a:cubicBezTo>
                    <a:cubicBezTo>
                      <a:pt x="1253" y="1472"/>
                      <a:pt x="1571" y="1215"/>
                      <a:pt x="1627" y="847"/>
                    </a:cubicBezTo>
                    <a:cubicBezTo>
                      <a:pt x="1688" y="453"/>
                      <a:pt x="1417" y="71"/>
                      <a:pt x="1011" y="9"/>
                    </a:cubicBezTo>
                    <a:cubicBezTo>
                      <a:pt x="970" y="4"/>
                      <a:pt x="929" y="1"/>
                      <a:pt x="889" y="1"/>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6" name="Google Shape;256;g2efe96aecb4_0_61"/>
            <p:cNvSpPr/>
            <p:nvPr/>
          </p:nvSpPr>
          <p:spPr>
            <a:xfrm rot="-141707">
              <a:off x="2207647" y="3880057"/>
              <a:ext cx="53547" cy="26262"/>
            </a:xfrm>
            <a:custGeom>
              <a:rect b="b" l="l" r="r" t="t"/>
              <a:pathLst>
                <a:path extrusionOk="0" fill="none" h="925" w="1886">
                  <a:moveTo>
                    <a:pt x="1" y="271"/>
                  </a:moveTo>
                  <a:cubicBezTo>
                    <a:pt x="1" y="271"/>
                    <a:pt x="1048" y="924"/>
                    <a:pt x="1886" y="0"/>
                  </a:cubicBezTo>
                </a:path>
              </a:pathLst>
            </a:custGeom>
            <a:solidFill>
              <a:srgbClr val="141414"/>
            </a:solidFill>
            <a:ln cap="rnd" cmpd="sng" w="28575">
              <a:solidFill>
                <a:srgbClr val="141414"/>
              </a:solidFill>
              <a:prstDash val="solid"/>
              <a:miter lim="123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7" name="Google Shape;257;g2efe96aecb4_0_61"/>
          <p:cNvGrpSpPr/>
          <p:nvPr/>
        </p:nvGrpSpPr>
        <p:grpSpPr>
          <a:xfrm>
            <a:off x="7200131" y="4972901"/>
            <a:ext cx="1099612" cy="1042350"/>
            <a:chOff x="1848475" y="3401532"/>
            <a:chExt cx="758510" cy="700787"/>
          </a:xfrm>
        </p:grpSpPr>
        <p:sp>
          <p:nvSpPr>
            <p:cNvPr id="258" name="Google Shape;258;g2efe96aecb4_0_61"/>
            <p:cNvSpPr/>
            <p:nvPr/>
          </p:nvSpPr>
          <p:spPr>
            <a:xfrm>
              <a:off x="1848475" y="3401532"/>
              <a:ext cx="758510" cy="700787"/>
            </a:xfrm>
            <a:custGeom>
              <a:rect b="b" l="l" r="r" t="t"/>
              <a:pathLst>
                <a:path extrusionOk="0" h="15286" w="16546">
                  <a:moveTo>
                    <a:pt x="8437" y="1"/>
                  </a:moveTo>
                  <a:lnTo>
                    <a:pt x="8206" y="13"/>
                  </a:lnTo>
                  <a:lnTo>
                    <a:pt x="8085" y="13"/>
                  </a:lnTo>
                  <a:cubicBezTo>
                    <a:pt x="8000" y="13"/>
                    <a:pt x="7915" y="37"/>
                    <a:pt x="7831" y="37"/>
                  </a:cubicBezTo>
                  <a:lnTo>
                    <a:pt x="7758" y="37"/>
                  </a:lnTo>
                  <a:cubicBezTo>
                    <a:pt x="7649" y="49"/>
                    <a:pt x="7552" y="62"/>
                    <a:pt x="7431" y="86"/>
                  </a:cubicBezTo>
                  <a:lnTo>
                    <a:pt x="7346" y="98"/>
                  </a:lnTo>
                  <a:lnTo>
                    <a:pt x="7309" y="98"/>
                  </a:lnTo>
                  <a:cubicBezTo>
                    <a:pt x="7249" y="110"/>
                    <a:pt x="7176" y="122"/>
                    <a:pt x="7115" y="134"/>
                  </a:cubicBezTo>
                  <a:lnTo>
                    <a:pt x="6970" y="171"/>
                  </a:lnTo>
                  <a:cubicBezTo>
                    <a:pt x="6909" y="183"/>
                    <a:pt x="6837" y="195"/>
                    <a:pt x="6776" y="219"/>
                  </a:cubicBezTo>
                  <a:lnTo>
                    <a:pt x="6740" y="219"/>
                  </a:lnTo>
                  <a:lnTo>
                    <a:pt x="6655" y="243"/>
                  </a:lnTo>
                  <a:cubicBezTo>
                    <a:pt x="6558" y="268"/>
                    <a:pt x="6461" y="292"/>
                    <a:pt x="6364" y="328"/>
                  </a:cubicBezTo>
                  <a:lnTo>
                    <a:pt x="6243" y="365"/>
                  </a:lnTo>
                  <a:lnTo>
                    <a:pt x="6218" y="377"/>
                  </a:lnTo>
                  <a:cubicBezTo>
                    <a:pt x="6170" y="389"/>
                    <a:pt x="6109" y="413"/>
                    <a:pt x="6049" y="437"/>
                  </a:cubicBezTo>
                  <a:lnTo>
                    <a:pt x="5903" y="486"/>
                  </a:lnTo>
                  <a:lnTo>
                    <a:pt x="5746" y="546"/>
                  </a:lnTo>
                  <a:lnTo>
                    <a:pt x="5734" y="546"/>
                  </a:lnTo>
                  <a:lnTo>
                    <a:pt x="5600" y="607"/>
                  </a:lnTo>
                  <a:cubicBezTo>
                    <a:pt x="5515" y="643"/>
                    <a:pt x="5431" y="680"/>
                    <a:pt x="5346" y="728"/>
                  </a:cubicBezTo>
                  <a:lnTo>
                    <a:pt x="5225" y="777"/>
                  </a:lnTo>
                  <a:lnTo>
                    <a:pt x="5188" y="801"/>
                  </a:lnTo>
                  <a:lnTo>
                    <a:pt x="5176" y="801"/>
                  </a:lnTo>
                  <a:lnTo>
                    <a:pt x="5055" y="862"/>
                  </a:lnTo>
                  <a:lnTo>
                    <a:pt x="4897" y="946"/>
                  </a:lnTo>
                  <a:lnTo>
                    <a:pt x="4776" y="1019"/>
                  </a:lnTo>
                  <a:cubicBezTo>
                    <a:pt x="4703" y="1056"/>
                    <a:pt x="4643" y="1092"/>
                    <a:pt x="4570" y="1140"/>
                  </a:cubicBezTo>
                  <a:lnTo>
                    <a:pt x="4558" y="1140"/>
                  </a:lnTo>
                  <a:cubicBezTo>
                    <a:pt x="4461" y="1201"/>
                    <a:pt x="4352" y="1274"/>
                    <a:pt x="4255" y="1334"/>
                  </a:cubicBezTo>
                  <a:lnTo>
                    <a:pt x="4231" y="1359"/>
                  </a:lnTo>
                  <a:lnTo>
                    <a:pt x="4218" y="1359"/>
                  </a:lnTo>
                  <a:lnTo>
                    <a:pt x="4206" y="1371"/>
                  </a:lnTo>
                  <a:lnTo>
                    <a:pt x="4121" y="1431"/>
                  </a:lnTo>
                  <a:lnTo>
                    <a:pt x="3976" y="1540"/>
                  </a:lnTo>
                  <a:lnTo>
                    <a:pt x="3952" y="1553"/>
                  </a:lnTo>
                  <a:lnTo>
                    <a:pt x="3891" y="1613"/>
                  </a:lnTo>
                  <a:lnTo>
                    <a:pt x="3879" y="1613"/>
                  </a:lnTo>
                  <a:cubicBezTo>
                    <a:pt x="3818" y="1662"/>
                    <a:pt x="3758" y="1722"/>
                    <a:pt x="3697" y="1771"/>
                  </a:cubicBezTo>
                  <a:lnTo>
                    <a:pt x="3673" y="1783"/>
                  </a:lnTo>
                  <a:cubicBezTo>
                    <a:pt x="3588" y="1868"/>
                    <a:pt x="3503" y="1940"/>
                    <a:pt x="3418" y="2013"/>
                  </a:cubicBezTo>
                  <a:lnTo>
                    <a:pt x="3406" y="2025"/>
                  </a:lnTo>
                  <a:lnTo>
                    <a:pt x="3346" y="2086"/>
                  </a:lnTo>
                  <a:lnTo>
                    <a:pt x="3334" y="2086"/>
                  </a:lnTo>
                  <a:lnTo>
                    <a:pt x="3273" y="2159"/>
                  </a:lnTo>
                  <a:cubicBezTo>
                    <a:pt x="3224" y="2195"/>
                    <a:pt x="3188" y="2231"/>
                    <a:pt x="3152" y="2268"/>
                  </a:cubicBezTo>
                  <a:lnTo>
                    <a:pt x="3128" y="2304"/>
                  </a:lnTo>
                  <a:lnTo>
                    <a:pt x="3043" y="2389"/>
                  </a:lnTo>
                  <a:cubicBezTo>
                    <a:pt x="2994" y="2437"/>
                    <a:pt x="2946" y="2486"/>
                    <a:pt x="2897" y="2534"/>
                  </a:cubicBezTo>
                  <a:lnTo>
                    <a:pt x="2873" y="2571"/>
                  </a:lnTo>
                  <a:lnTo>
                    <a:pt x="2873" y="2583"/>
                  </a:lnTo>
                  <a:cubicBezTo>
                    <a:pt x="2788" y="2668"/>
                    <a:pt x="2727" y="2740"/>
                    <a:pt x="2679" y="2813"/>
                  </a:cubicBezTo>
                  <a:lnTo>
                    <a:pt x="2631" y="2862"/>
                  </a:lnTo>
                  <a:lnTo>
                    <a:pt x="2618" y="2874"/>
                  </a:lnTo>
                  <a:cubicBezTo>
                    <a:pt x="2570" y="2946"/>
                    <a:pt x="2509" y="3031"/>
                    <a:pt x="2449" y="3104"/>
                  </a:cubicBezTo>
                  <a:cubicBezTo>
                    <a:pt x="2437" y="3128"/>
                    <a:pt x="2424" y="3140"/>
                    <a:pt x="2400" y="3165"/>
                  </a:cubicBezTo>
                  <a:lnTo>
                    <a:pt x="2388" y="3189"/>
                  </a:lnTo>
                  <a:cubicBezTo>
                    <a:pt x="2340" y="3262"/>
                    <a:pt x="2291" y="3334"/>
                    <a:pt x="2243" y="3407"/>
                  </a:cubicBezTo>
                  <a:lnTo>
                    <a:pt x="2194" y="3480"/>
                  </a:lnTo>
                  <a:lnTo>
                    <a:pt x="2170" y="3504"/>
                  </a:lnTo>
                  <a:cubicBezTo>
                    <a:pt x="2134" y="3577"/>
                    <a:pt x="2085" y="3650"/>
                    <a:pt x="2049" y="3722"/>
                  </a:cubicBezTo>
                  <a:lnTo>
                    <a:pt x="1988" y="3807"/>
                  </a:lnTo>
                  <a:lnTo>
                    <a:pt x="1976" y="3856"/>
                  </a:lnTo>
                  <a:lnTo>
                    <a:pt x="1952" y="3892"/>
                  </a:lnTo>
                  <a:cubicBezTo>
                    <a:pt x="1915" y="3940"/>
                    <a:pt x="1891" y="3989"/>
                    <a:pt x="1867" y="4037"/>
                  </a:cubicBezTo>
                  <a:cubicBezTo>
                    <a:pt x="1831" y="4098"/>
                    <a:pt x="1818" y="4122"/>
                    <a:pt x="1806" y="4159"/>
                  </a:cubicBezTo>
                  <a:lnTo>
                    <a:pt x="1782" y="4207"/>
                  </a:lnTo>
                  <a:lnTo>
                    <a:pt x="1758" y="4256"/>
                  </a:lnTo>
                  <a:cubicBezTo>
                    <a:pt x="1734" y="4304"/>
                    <a:pt x="1709" y="4340"/>
                    <a:pt x="1697" y="4389"/>
                  </a:cubicBezTo>
                  <a:cubicBezTo>
                    <a:pt x="1673" y="4425"/>
                    <a:pt x="1637" y="4498"/>
                    <a:pt x="1612" y="4559"/>
                  </a:cubicBezTo>
                  <a:lnTo>
                    <a:pt x="1600" y="4595"/>
                  </a:lnTo>
                  <a:lnTo>
                    <a:pt x="1576" y="4643"/>
                  </a:lnTo>
                  <a:lnTo>
                    <a:pt x="1540" y="4740"/>
                  </a:lnTo>
                  <a:cubicBezTo>
                    <a:pt x="1491" y="4862"/>
                    <a:pt x="1443" y="4983"/>
                    <a:pt x="1406" y="5104"/>
                  </a:cubicBezTo>
                  <a:cubicBezTo>
                    <a:pt x="0" y="9104"/>
                    <a:pt x="2121" y="13480"/>
                    <a:pt x="6121" y="14874"/>
                  </a:cubicBezTo>
                  <a:cubicBezTo>
                    <a:pt x="6231" y="14910"/>
                    <a:pt x="6340" y="14947"/>
                    <a:pt x="6461" y="14983"/>
                  </a:cubicBezTo>
                  <a:lnTo>
                    <a:pt x="6558" y="15007"/>
                  </a:lnTo>
                  <a:lnTo>
                    <a:pt x="6570" y="15007"/>
                  </a:lnTo>
                  <a:cubicBezTo>
                    <a:pt x="6655" y="15031"/>
                    <a:pt x="6728" y="15056"/>
                    <a:pt x="6812" y="15080"/>
                  </a:cubicBezTo>
                  <a:lnTo>
                    <a:pt x="6922" y="15104"/>
                  </a:lnTo>
                  <a:cubicBezTo>
                    <a:pt x="7018" y="15116"/>
                    <a:pt x="7115" y="15141"/>
                    <a:pt x="7212" y="15165"/>
                  </a:cubicBezTo>
                  <a:lnTo>
                    <a:pt x="7273" y="15165"/>
                  </a:lnTo>
                  <a:cubicBezTo>
                    <a:pt x="7370" y="15189"/>
                    <a:pt x="7479" y="15213"/>
                    <a:pt x="7600" y="15225"/>
                  </a:cubicBezTo>
                  <a:lnTo>
                    <a:pt x="7685" y="15238"/>
                  </a:lnTo>
                  <a:lnTo>
                    <a:pt x="7709" y="15238"/>
                  </a:lnTo>
                  <a:lnTo>
                    <a:pt x="7952" y="15262"/>
                  </a:lnTo>
                  <a:lnTo>
                    <a:pt x="8073" y="15274"/>
                  </a:lnTo>
                  <a:lnTo>
                    <a:pt x="8315" y="15286"/>
                  </a:lnTo>
                  <a:lnTo>
                    <a:pt x="9079" y="15286"/>
                  </a:lnTo>
                  <a:lnTo>
                    <a:pt x="9225" y="15274"/>
                  </a:lnTo>
                  <a:lnTo>
                    <a:pt x="9419" y="15262"/>
                  </a:lnTo>
                  <a:lnTo>
                    <a:pt x="9455" y="15262"/>
                  </a:lnTo>
                  <a:lnTo>
                    <a:pt x="9564" y="15250"/>
                  </a:lnTo>
                  <a:cubicBezTo>
                    <a:pt x="9649" y="15238"/>
                    <a:pt x="9734" y="15225"/>
                    <a:pt x="9806" y="15213"/>
                  </a:cubicBezTo>
                  <a:lnTo>
                    <a:pt x="10025" y="15177"/>
                  </a:lnTo>
                  <a:lnTo>
                    <a:pt x="10012" y="15177"/>
                  </a:lnTo>
                  <a:lnTo>
                    <a:pt x="10170" y="15153"/>
                  </a:lnTo>
                  <a:lnTo>
                    <a:pt x="10340" y="15104"/>
                  </a:lnTo>
                  <a:lnTo>
                    <a:pt x="10485" y="15080"/>
                  </a:lnTo>
                  <a:lnTo>
                    <a:pt x="10655" y="15031"/>
                  </a:lnTo>
                  <a:lnTo>
                    <a:pt x="10740" y="15007"/>
                  </a:lnTo>
                  <a:lnTo>
                    <a:pt x="10776" y="14995"/>
                  </a:lnTo>
                  <a:cubicBezTo>
                    <a:pt x="10897" y="14959"/>
                    <a:pt x="11031" y="14922"/>
                    <a:pt x="11152" y="14874"/>
                  </a:cubicBezTo>
                  <a:lnTo>
                    <a:pt x="11176" y="14862"/>
                  </a:lnTo>
                  <a:lnTo>
                    <a:pt x="11225" y="14850"/>
                  </a:lnTo>
                  <a:cubicBezTo>
                    <a:pt x="11297" y="14825"/>
                    <a:pt x="11358" y="14801"/>
                    <a:pt x="11431" y="14777"/>
                  </a:cubicBezTo>
                  <a:lnTo>
                    <a:pt x="11516" y="14741"/>
                  </a:lnTo>
                  <a:cubicBezTo>
                    <a:pt x="11588" y="14704"/>
                    <a:pt x="11661" y="14680"/>
                    <a:pt x="11722" y="14656"/>
                  </a:cubicBezTo>
                  <a:lnTo>
                    <a:pt x="11758" y="14631"/>
                  </a:lnTo>
                  <a:lnTo>
                    <a:pt x="11770" y="14631"/>
                  </a:lnTo>
                  <a:cubicBezTo>
                    <a:pt x="12012" y="14522"/>
                    <a:pt x="12243" y="14413"/>
                    <a:pt x="12473" y="14280"/>
                  </a:cubicBezTo>
                  <a:lnTo>
                    <a:pt x="12509" y="14268"/>
                  </a:lnTo>
                  <a:cubicBezTo>
                    <a:pt x="12582" y="14219"/>
                    <a:pt x="12655" y="14171"/>
                    <a:pt x="12728" y="14134"/>
                  </a:cubicBezTo>
                  <a:lnTo>
                    <a:pt x="12752" y="14122"/>
                  </a:lnTo>
                  <a:cubicBezTo>
                    <a:pt x="13055" y="13916"/>
                    <a:pt x="13358" y="13698"/>
                    <a:pt x="13637" y="13456"/>
                  </a:cubicBezTo>
                  <a:lnTo>
                    <a:pt x="13649" y="13456"/>
                  </a:lnTo>
                  <a:cubicBezTo>
                    <a:pt x="13746" y="13371"/>
                    <a:pt x="13843" y="13286"/>
                    <a:pt x="13928" y="13201"/>
                  </a:cubicBezTo>
                  <a:cubicBezTo>
                    <a:pt x="14037" y="13104"/>
                    <a:pt x="14134" y="13007"/>
                    <a:pt x="14231" y="12898"/>
                  </a:cubicBezTo>
                  <a:cubicBezTo>
                    <a:pt x="14534" y="12571"/>
                    <a:pt x="14800" y="12219"/>
                    <a:pt x="15043" y="11856"/>
                  </a:cubicBezTo>
                  <a:cubicBezTo>
                    <a:pt x="15043" y="11844"/>
                    <a:pt x="15067" y="11819"/>
                    <a:pt x="15079" y="11807"/>
                  </a:cubicBezTo>
                  <a:lnTo>
                    <a:pt x="15079" y="11795"/>
                  </a:lnTo>
                  <a:cubicBezTo>
                    <a:pt x="15152" y="11698"/>
                    <a:pt x="15213" y="11589"/>
                    <a:pt x="15261" y="11492"/>
                  </a:cubicBezTo>
                  <a:lnTo>
                    <a:pt x="15310" y="11419"/>
                  </a:lnTo>
                  <a:lnTo>
                    <a:pt x="15322" y="11383"/>
                  </a:lnTo>
                  <a:cubicBezTo>
                    <a:pt x="15382" y="11298"/>
                    <a:pt x="15431" y="11201"/>
                    <a:pt x="15467" y="11116"/>
                  </a:cubicBezTo>
                  <a:lnTo>
                    <a:pt x="15540" y="10983"/>
                  </a:lnTo>
                  <a:cubicBezTo>
                    <a:pt x="15576" y="10898"/>
                    <a:pt x="15613" y="10813"/>
                    <a:pt x="15661" y="10704"/>
                  </a:cubicBezTo>
                  <a:lnTo>
                    <a:pt x="15673" y="10680"/>
                  </a:lnTo>
                  <a:lnTo>
                    <a:pt x="15710" y="10583"/>
                  </a:lnTo>
                  <a:cubicBezTo>
                    <a:pt x="15770" y="10437"/>
                    <a:pt x="15819" y="10304"/>
                    <a:pt x="15867" y="10183"/>
                  </a:cubicBezTo>
                  <a:cubicBezTo>
                    <a:pt x="16546" y="8256"/>
                    <a:pt x="16437" y="6147"/>
                    <a:pt x="15552" y="4304"/>
                  </a:cubicBezTo>
                  <a:cubicBezTo>
                    <a:pt x="14667" y="2474"/>
                    <a:pt x="13079" y="1056"/>
                    <a:pt x="11164" y="401"/>
                  </a:cubicBezTo>
                  <a:cubicBezTo>
                    <a:pt x="11055" y="365"/>
                    <a:pt x="10946" y="328"/>
                    <a:pt x="10825" y="292"/>
                  </a:cubicBezTo>
                  <a:lnTo>
                    <a:pt x="10740" y="268"/>
                  </a:lnTo>
                  <a:lnTo>
                    <a:pt x="10716" y="268"/>
                  </a:lnTo>
                  <a:lnTo>
                    <a:pt x="10473" y="195"/>
                  </a:lnTo>
                  <a:lnTo>
                    <a:pt x="10449" y="195"/>
                  </a:lnTo>
                  <a:lnTo>
                    <a:pt x="10364" y="183"/>
                  </a:lnTo>
                  <a:cubicBezTo>
                    <a:pt x="10255" y="159"/>
                    <a:pt x="10146" y="134"/>
                    <a:pt x="10049" y="110"/>
                  </a:cubicBezTo>
                  <a:lnTo>
                    <a:pt x="10025" y="110"/>
                  </a:lnTo>
                  <a:cubicBezTo>
                    <a:pt x="9915" y="86"/>
                    <a:pt x="9806" y="74"/>
                    <a:pt x="9685" y="62"/>
                  </a:cubicBezTo>
                  <a:lnTo>
                    <a:pt x="9612" y="49"/>
                  </a:lnTo>
                  <a:lnTo>
                    <a:pt x="9588" y="49"/>
                  </a:lnTo>
                  <a:cubicBezTo>
                    <a:pt x="9503" y="37"/>
                    <a:pt x="9419" y="25"/>
                    <a:pt x="9334" y="25"/>
                  </a:cubicBezTo>
                  <a:lnTo>
                    <a:pt x="9225" y="25"/>
                  </a:lnTo>
                  <a:cubicBezTo>
                    <a:pt x="9128" y="13"/>
                    <a:pt x="9031" y="1"/>
                    <a:pt x="8934" y="1"/>
                  </a:cubicBezTo>
                  <a:close/>
                </a:path>
              </a:pathLst>
            </a:custGeom>
            <a:solidFill>
              <a:srgbClr val="9261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9" name="Google Shape;259;g2efe96aecb4_0_61"/>
            <p:cNvGrpSpPr/>
            <p:nvPr/>
          </p:nvGrpSpPr>
          <p:grpSpPr>
            <a:xfrm flipH="1" rot="1268728">
              <a:off x="2018947" y="3643444"/>
              <a:ext cx="417549" cy="319814"/>
              <a:chOff x="7161384" y="3339616"/>
              <a:chExt cx="648409" cy="496637"/>
            </a:xfrm>
          </p:grpSpPr>
          <p:sp>
            <p:nvSpPr>
              <p:cNvPr id="260" name="Google Shape;260;g2efe96aecb4_0_61"/>
              <p:cNvSpPr/>
              <p:nvPr/>
            </p:nvSpPr>
            <p:spPr>
              <a:xfrm rot="1232446">
                <a:off x="7195041" y="3380228"/>
                <a:ext cx="275289" cy="241727"/>
              </a:xfrm>
              <a:custGeom>
                <a:rect b="b" l="l" r="r" t="t"/>
                <a:pathLst>
                  <a:path extrusionOk="0" h="3191" w="3634">
                    <a:moveTo>
                      <a:pt x="1820" y="1"/>
                    </a:moveTo>
                    <a:cubicBezTo>
                      <a:pt x="1520" y="1"/>
                      <a:pt x="1217" y="84"/>
                      <a:pt x="949" y="259"/>
                    </a:cubicBezTo>
                    <a:cubicBezTo>
                      <a:pt x="209" y="727"/>
                      <a:pt x="0" y="1725"/>
                      <a:pt x="480" y="2464"/>
                    </a:cubicBezTo>
                    <a:cubicBezTo>
                      <a:pt x="786" y="2934"/>
                      <a:pt x="1297" y="3190"/>
                      <a:pt x="1818" y="3190"/>
                    </a:cubicBezTo>
                    <a:cubicBezTo>
                      <a:pt x="2116" y="3190"/>
                      <a:pt x="2417" y="3107"/>
                      <a:pt x="2685" y="2932"/>
                    </a:cubicBezTo>
                    <a:cubicBezTo>
                      <a:pt x="3425" y="2464"/>
                      <a:pt x="3634" y="1466"/>
                      <a:pt x="3166" y="727"/>
                    </a:cubicBezTo>
                    <a:cubicBezTo>
                      <a:pt x="2860" y="257"/>
                      <a:pt x="2345" y="1"/>
                      <a:pt x="1820" y="1"/>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g2efe96aecb4_0_61"/>
              <p:cNvSpPr/>
              <p:nvPr/>
            </p:nvSpPr>
            <p:spPr>
              <a:xfrm rot="1232446">
                <a:off x="7269350" y="3380482"/>
                <a:ext cx="165673" cy="140446"/>
              </a:xfrm>
              <a:custGeom>
                <a:rect b="b" l="l" r="r" t="t"/>
                <a:pathLst>
                  <a:path extrusionOk="0" h="1854" w="2187">
                    <a:moveTo>
                      <a:pt x="1210" y="0"/>
                    </a:moveTo>
                    <a:cubicBezTo>
                      <a:pt x="450" y="0"/>
                      <a:pt x="1" y="902"/>
                      <a:pt x="511" y="1519"/>
                    </a:cubicBezTo>
                    <a:cubicBezTo>
                      <a:pt x="700" y="1749"/>
                      <a:pt x="958" y="1853"/>
                      <a:pt x="1213" y="1853"/>
                    </a:cubicBezTo>
                    <a:cubicBezTo>
                      <a:pt x="1656" y="1853"/>
                      <a:pt x="2090" y="1538"/>
                      <a:pt x="2137" y="1014"/>
                    </a:cubicBezTo>
                    <a:cubicBezTo>
                      <a:pt x="2186" y="509"/>
                      <a:pt x="1817" y="53"/>
                      <a:pt x="1299" y="4"/>
                    </a:cubicBezTo>
                    <a:cubicBezTo>
                      <a:pt x="1269" y="1"/>
                      <a:pt x="1239" y="0"/>
                      <a:pt x="1210" y="0"/>
                    </a:cubicBezTo>
                    <a:close/>
                  </a:path>
                </a:pathLst>
              </a:custGeom>
              <a:solidFill>
                <a:srgbClr val="14141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g2efe96aecb4_0_61"/>
              <p:cNvSpPr/>
              <p:nvPr/>
            </p:nvSpPr>
            <p:spPr>
              <a:xfrm rot="1232446">
                <a:off x="7490052" y="3493099"/>
                <a:ext cx="286425" cy="241803"/>
              </a:xfrm>
              <a:custGeom>
                <a:rect b="b" l="l" r="r" t="t"/>
                <a:pathLst>
                  <a:path extrusionOk="0" h="3192" w="3781">
                    <a:moveTo>
                      <a:pt x="2076" y="0"/>
                    </a:moveTo>
                    <a:cubicBezTo>
                      <a:pt x="766" y="0"/>
                      <a:pt x="0" y="1559"/>
                      <a:pt x="873" y="2609"/>
                    </a:cubicBezTo>
                    <a:cubicBezTo>
                      <a:pt x="1202" y="3010"/>
                      <a:pt x="1650" y="3192"/>
                      <a:pt x="2092" y="3192"/>
                    </a:cubicBezTo>
                    <a:cubicBezTo>
                      <a:pt x="2858" y="3192"/>
                      <a:pt x="3608" y="2645"/>
                      <a:pt x="3694" y="1746"/>
                    </a:cubicBezTo>
                    <a:cubicBezTo>
                      <a:pt x="3780" y="872"/>
                      <a:pt x="3128" y="83"/>
                      <a:pt x="2253" y="10"/>
                    </a:cubicBezTo>
                    <a:cubicBezTo>
                      <a:pt x="2193" y="3"/>
                      <a:pt x="2134" y="0"/>
                      <a:pt x="2076" y="0"/>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g2efe96aecb4_0_61"/>
              <p:cNvSpPr/>
              <p:nvPr/>
            </p:nvSpPr>
            <p:spPr>
              <a:xfrm rot="1232446">
                <a:off x="7566930" y="3496017"/>
                <a:ext cx="165673" cy="139612"/>
              </a:xfrm>
              <a:custGeom>
                <a:rect b="b" l="l" r="r" t="t"/>
                <a:pathLst>
                  <a:path extrusionOk="0" h="1843" w="2187">
                    <a:moveTo>
                      <a:pt x="1210" y="1"/>
                    </a:moveTo>
                    <a:cubicBezTo>
                      <a:pt x="450" y="1"/>
                      <a:pt x="0" y="903"/>
                      <a:pt x="499" y="1508"/>
                    </a:cubicBezTo>
                    <a:cubicBezTo>
                      <a:pt x="693" y="1738"/>
                      <a:pt x="953" y="1842"/>
                      <a:pt x="1209" y="1842"/>
                    </a:cubicBezTo>
                    <a:cubicBezTo>
                      <a:pt x="1652" y="1842"/>
                      <a:pt x="2082" y="1530"/>
                      <a:pt x="2137" y="1015"/>
                    </a:cubicBezTo>
                    <a:cubicBezTo>
                      <a:pt x="2186" y="497"/>
                      <a:pt x="1804" y="42"/>
                      <a:pt x="1299" y="5"/>
                    </a:cubicBezTo>
                    <a:cubicBezTo>
                      <a:pt x="1269" y="2"/>
                      <a:pt x="1240" y="1"/>
                      <a:pt x="1210" y="1"/>
                    </a:cubicBezTo>
                    <a:close/>
                  </a:path>
                </a:pathLst>
              </a:custGeom>
              <a:solidFill>
                <a:srgbClr val="14141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g2efe96aecb4_0_61"/>
              <p:cNvSpPr/>
              <p:nvPr/>
            </p:nvSpPr>
            <p:spPr>
              <a:xfrm rot="1232446">
                <a:off x="7183467" y="3566541"/>
                <a:ext cx="147114" cy="111887"/>
              </a:xfrm>
              <a:custGeom>
                <a:rect b="b" l="l" r="r" t="t"/>
                <a:pathLst>
                  <a:path extrusionOk="0" h="1477" w="1942">
                    <a:moveTo>
                      <a:pt x="999" y="1"/>
                    </a:moveTo>
                    <a:cubicBezTo>
                      <a:pt x="147" y="1"/>
                      <a:pt x="0" y="1340"/>
                      <a:pt x="944" y="1468"/>
                    </a:cubicBezTo>
                    <a:cubicBezTo>
                      <a:pt x="983" y="1474"/>
                      <a:pt x="1023" y="1477"/>
                      <a:pt x="1061" y="1477"/>
                    </a:cubicBezTo>
                    <a:cubicBezTo>
                      <a:pt x="1447" y="1477"/>
                      <a:pt x="1790" y="1207"/>
                      <a:pt x="1880" y="815"/>
                    </a:cubicBezTo>
                    <a:cubicBezTo>
                      <a:pt x="1941" y="446"/>
                      <a:pt x="1621" y="76"/>
                      <a:pt x="1153" y="15"/>
                    </a:cubicBezTo>
                    <a:cubicBezTo>
                      <a:pt x="1099" y="5"/>
                      <a:pt x="1048" y="1"/>
                      <a:pt x="999" y="1"/>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g2efe96aecb4_0_61"/>
              <p:cNvSpPr/>
              <p:nvPr/>
            </p:nvSpPr>
            <p:spPr>
              <a:xfrm rot="1232446">
                <a:off x="7547801" y="3705843"/>
                <a:ext cx="127948" cy="111508"/>
              </a:xfrm>
              <a:custGeom>
                <a:rect b="b" l="l" r="r" t="t"/>
                <a:pathLst>
                  <a:path extrusionOk="0" h="1472" w="1689">
                    <a:moveTo>
                      <a:pt x="889" y="1"/>
                    </a:moveTo>
                    <a:cubicBezTo>
                      <a:pt x="503" y="1"/>
                      <a:pt x="151" y="260"/>
                      <a:pt x="62" y="650"/>
                    </a:cubicBezTo>
                    <a:cubicBezTo>
                      <a:pt x="1" y="1032"/>
                      <a:pt x="321" y="1389"/>
                      <a:pt x="777" y="1463"/>
                    </a:cubicBezTo>
                    <a:cubicBezTo>
                      <a:pt x="815" y="1469"/>
                      <a:pt x="854" y="1472"/>
                      <a:pt x="892" y="1472"/>
                    </a:cubicBezTo>
                    <a:cubicBezTo>
                      <a:pt x="1253" y="1472"/>
                      <a:pt x="1571" y="1215"/>
                      <a:pt x="1627" y="847"/>
                    </a:cubicBezTo>
                    <a:cubicBezTo>
                      <a:pt x="1688" y="453"/>
                      <a:pt x="1417" y="71"/>
                      <a:pt x="1011" y="9"/>
                    </a:cubicBezTo>
                    <a:cubicBezTo>
                      <a:pt x="970" y="4"/>
                      <a:pt x="929" y="1"/>
                      <a:pt x="889" y="1"/>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6" name="Google Shape;266;g2efe96aecb4_0_61"/>
            <p:cNvSpPr/>
            <p:nvPr/>
          </p:nvSpPr>
          <p:spPr>
            <a:xfrm rot="-141707">
              <a:off x="2207647" y="3880057"/>
              <a:ext cx="53547" cy="26262"/>
            </a:xfrm>
            <a:custGeom>
              <a:rect b="b" l="l" r="r" t="t"/>
              <a:pathLst>
                <a:path extrusionOk="0" fill="none" h="925" w="1886">
                  <a:moveTo>
                    <a:pt x="1" y="271"/>
                  </a:moveTo>
                  <a:cubicBezTo>
                    <a:pt x="1" y="271"/>
                    <a:pt x="1048" y="924"/>
                    <a:pt x="1886" y="0"/>
                  </a:cubicBezTo>
                </a:path>
              </a:pathLst>
            </a:custGeom>
            <a:solidFill>
              <a:srgbClr val="141414"/>
            </a:solidFill>
            <a:ln cap="rnd" cmpd="sng" w="28575">
              <a:solidFill>
                <a:srgbClr val="141414"/>
              </a:solidFill>
              <a:prstDash val="solid"/>
              <a:miter lim="123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7" name="Google Shape;267;g2efe96aecb4_0_61"/>
          <p:cNvSpPr txBox="1"/>
          <p:nvPr/>
        </p:nvSpPr>
        <p:spPr>
          <a:xfrm>
            <a:off x="6464825" y="5268850"/>
            <a:ext cx="898200" cy="76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800"/>
              <a:buFont typeface="Arial"/>
              <a:buNone/>
            </a:pPr>
            <a:r>
              <a:rPr b="0" i="0" lang="en-US" sz="3800" u="none" cap="none" strike="noStrike">
                <a:solidFill>
                  <a:srgbClr val="141414"/>
                </a:solidFill>
                <a:latin typeface="Lato"/>
                <a:ea typeface="Lato"/>
                <a:cs typeface="Lato"/>
                <a:sym typeface="Lato"/>
              </a:rPr>
              <a:t>&lt;</a:t>
            </a:r>
            <a:endParaRPr b="0" i="0" sz="3800" u="none" cap="none" strike="noStrike">
              <a:solidFill>
                <a:srgbClr val="141414"/>
              </a:solidFill>
              <a:latin typeface="Lato"/>
              <a:ea typeface="Lato"/>
              <a:cs typeface="Lato"/>
              <a:sym typeface="Lato"/>
            </a:endParaRPr>
          </a:p>
        </p:txBody>
      </p:sp>
      <p:sp>
        <p:nvSpPr>
          <p:cNvPr id="268" name="Google Shape;268;g2efe96aecb4_0_61"/>
          <p:cNvSpPr txBox="1"/>
          <p:nvPr/>
        </p:nvSpPr>
        <p:spPr>
          <a:xfrm>
            <a:off x="9101800" y="5245750"/>
            <a:ext cx="3041400" cy="76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1600"/>
              </a:spcAft>
              <a:buClr>
                <a:srgbClr val="000000"/>
              </a:buClr>
              <a:buSzPts val="3800"/>
              <a:buFont typeface="Arial"/>
              <a:buNone/>
            </a:pPr>
            <a:r>
              <a:rPr b="0" i="0" lang="en-US" sz="3800" u="none" cap="none" strike="noStrike">
                <a:solidFill>
                  <a:srgbClr val="B45F06"/>
                </a:solidFill>
                <a:latin typeface="Consolas"/>
                <a:ea typeface="Consolas"/>
                <a:cs typeface="Consolas"/>
                <a:sym typeface="Consolas"/>
              </a:rPr>
              <a:t>True</a:t>
            </a:r>
            <a:r>
              <a:rPr b="0" i="0" lang="en-US" sz="3800" u="none" cap="none" strike="noStrike">
                <a:solidFill>
                  <a:srgbClr val="141414"/>
                </a:solidFill>
                <a:latin typeface="Lato"/>
                <a:ea typeface="Lato"/>
                <a:cs typeface="Lato"/>
                <a:sym typeface="Lato"/>
              </a:rPr>
              <a:t> </a:t>
            </a:r>
            <a:endParaRPr b="0" i="0" sz="3800" u="none" cap="none" strike="noStrike">
              <a:solidFill>
                <a:srgbClr val="141414"/>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F7FC"/>
            </a:gs>
            <a:gs pos="100000">
              <a:srgbClr val="E7F7FD"/>
            </a:gs>
          </a:gsLst>
          <a:path path="circle">
            <a:fillToRect b="50%" l="50%" r="50%" t="50%"/>
          </a:path>
          <a:tileRect/>
        </a:gradFill>
      </p:bgPr>
    </p:bg>
    <p:spTree>
      <p:nvGrpSpPr>
        <p:cNvPr id="272" name="Shape 272"/>
        <p:cNvGrpSpPr/>
        <p:nvPr/>
      </p:nvGrpSpPr>
      <p:grpSpPr>
        <a:xfrm>
          <a:off x="0" y="0"/>
          <a:ext cx="0" cy="0"/>
          <a:chOff x="0" y="0"/>
          <a:chExt cx="0" cy="0"/>
        </a:xfrm>
      </p:grpSpPr>
      <p:sp>
        <p:nvSpPr>
          <p:cNvPr id="273" name="Google Shape;273;g2efe96aecb4_0_90"/>
          <p:cNvSpPr txBox="1"/>
          <p:nvPr/>
        </p:nvSpPr>
        <p:spPr>
          <a:xfrm>
            <a:off x="0" y="0"/>
            <a:ext cx="9758700" cy="346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990"/>
              <a:buFont typeface="Play"/>
              <a:buNone/>
            </a:pPr>
            <a:r>
              <a:rPr b="1" i="1" lang="en-US" sz="1800" u="none" cap="none" strike="noStrike">
                <a:solidFill>
                  <a:schemeClr val="dk1"/>
                </a:solidFill>
                <a:latin typeface="Play"/>
                <a:ea typeface="Play"/>
                <a:cs typeface="Play"/>
                <a:sym typeface="Play"/>
              </a:rPr>
              <a:t>Empower Your Skills, Boost Your Productivity for a Prosperous Pakistan</a:t>
            </a:r>
            <a:endParaRPr b="0" i="0" sz="1400" u="none" cap="none" strike="noStrike">
              <a:solidFill>
                <a:srgbClr val="000000"/>
              </a:solidFill>
              <a:latin typeface="Arial"/>
              <a:ea typeface="Arial"/>
              <a:cs typeface="Arial"/>
              <a:sym typeface="Arial"/>
            </a:endParaRPr>
          </a:p>
        </p:txBody>
      </p:sp>
      <p:pic>
        <p:nvPicPr>
          <p:cNvPr id="274" name="Google Shape;274;g2efe96aecb4_0_90"/>
          <p:cNvPicPr preferRelativeResize="0"/>
          <p:nvPr/>
        </p:nvPicPr>
        <p:blipFill rotWithShape="1">
          <a:blip r:embed="rId3">
            <a:alphaModFix/>
          </a:blip>
          <a:srcRect b="0" l="0" r="0" t="0"/>
          <a:stretch/>
        </p:blipFill>
        <p:spPr>
          <a:xfrm>
            <a:off x="0" y="6038350"/>
            <a:ext cx="12191999" cy="838200"/>
          </a:xfrm>
          <a:prstGeom prst="rect">
            <a:avLst/>
          </a:prstGeom>
          <a:noFill/>
          <a:ln>
            <a:noFill/>
          </a:ln>
        </p:spPr>
      </p:pic>
      <p:pic>
        <p:nvPicPr>
          <p:cNvPr descr="A blue and yellow snake logo&#10;&#10;Description automatically generated" id="275" name="Google Shape;275;g2efe96aecb4_0_90"/>
          <p:cNvPicPr preferRelativeResize="0"/>
          <p:nvPr/>
        </p:nvPicPr>
        <p:blipFill rotWithShape="1">
          <a:blip r:embed="rId4">
            <a:alphaModFix/>
          </a:blip>
          <a:srcRect b="0" l="0" r="0" t="0"/>
          <a:stretch/>
        </p:blipFill>
        <p:spPr>
          <a:xfrm>
            <a:off x="10585994" y="173400"/>
            <a:ext cx="1249063" cy="1243794"/>
          </a:xfrm>
          <a:prstGeom prst="rect">
            <a:avLst/>
          </a:prstGeom>
          <a:noFill/>
          <a:ln>
            <a:noFill/>
          </a:ln>
        </p:spPr>
      </p:pic>
      <p:sp>
        <p:nvSpPr>
          <p:cNvPr id="276" name="Google Shape;276;g2efe96aecb4_0_90"/>
          <p:cNvSpPr txBox="1"/>
          <p:nvPr/>
        </p:nvSpPr>
        <p:spPr>
          <a:xfrm>
            <a:off x="1224200" y="1675850"/>
            <a:ext cx="9619500" cy="4571400"/>
          </a:xfrm>
          <a:prstGeom prst="rect">
            <a:avLst/>
          </a:prstGeom>
          <a:noFill/>
          <a:ln>
            <a:noFill/>
          </a:ln>
        </p:spPr>
        <p:txBody>
          <a:bodyPr anchorCtr="0" anchor="t" bIns="91425" lIns="91425" spcFirstLastPara="1" rIns="91425" wrap="square" tIns="91425">
            <a:spAutoFit/>
          </a:bodyPr>
          <a:lstStyle/>
          <a:p>
            <a:pPr indent="-393700" lvl="0" marL="457200" marR="0" rtl="0" algn="l">
              <a:lnSpc>
                <a:spcPct val="100000"/>
              </a:lnSpc>
              <a:spcBef>
                <a:spcPts val="0"/>
              </a:spcBef>
              <a:spcAft>
                <a:spcPts val="0"/>
              </a:spcAft>
              <a:buClr>
                <a:schemeClr val="dk1"/>
              </a:buClr>
              <a:buSzPts val="2600"/>
              <a:buFont typeface="Oswald"/>
              <a:buChar char="✔"/>
            </a:pPr>
            <a:r>
              <a:rPr b="0" i="0" lang="en-US" sz="2600" u="none" cap="none" strike="noStrike">
                <a:solidFill>
                  <a:srgbClr val="141414"/>
                </a:solidFill>
                <a:latin typeface="Lato"/>
                <a:ea typeface="Lato"/>
                <a:cs typeface="Lato"/>
                <a:sym typeface="Lato"/>
              </a:rPr>
              <a:t>If-Statements take a condition and only runs a block of code if the condition evaluates to </a:t>
            </a:r>
            <a:r>
              <a:rPr b="0" i="0" lang="en-US" sz="2600" u="none" cap="none" strike="noStrike">
                <a:solidFill>
                  <a:srgbClr val="B45F06"/>
                </a:solidFill>
                <a:latin typeface="Consolas"/>
                <a:ea typeface="Consolas"/>
                <a:cs typeface="Consolas"/>
                <a:sym typeface="Consolas"/>
              </a:rPr>
              <a:t>True</a:t>
            </a:r>
            <a:r>
              <a:rPr b="0" i="0" lang="en-US" sz="2600" u="none" cap="none" strike="noStrike">
                <a:solidFill>
                  <a:srgbClr val="141414"/>
                </a:solidFill>
                <a:latin typeface="Lato"/>
                <a:ea typeface="Lato"/>
                <a:cs typeface="Lato"/>
                <a:sym typeface="Lato"/>
              </a:rPr>
              <a:t>.</a:t>
            </a:r>
            <a:endParaRPr b="0" i="0" sz="2600" u="none" cap="none" strike="noStrike">
              <a:solidFill>
                <a:srgbClr val="B45F06"/>
              </a:solidFill>
              <a:latin typeface="Consolas"/>
              <a:ea typeface="Consolas"/>
              <a:cs typeface="Consolas"/>
              <a:sym typeface="Consolas"/>
            </a:endParaRPr>
          </a:p>
          <a:p>
            <a:pPr indent="-393700" lvl="0" marL="457200" marR="0" rtl="0" algn="l">
              <a:lnSpc>
                <a:spcPct val="100000"/>
              </a:lnSpc>
              <a:spcBef>
                <a:spcPts val="1000"/>
              </a:spcBef>
              <a:spcAft>
                <a:spcPts val="0"/>
              </a:spcAft>
              <a:buClr>
                <a:schemeClr val="dk1"/>
              </a:buClr>
              <a:buSzPts val="2600"/>
              <a:buFont typeface="Oswald"/>
              <a:buChar char="✔"/>
            </a:pPr>
            <a:r>
              <a:rPr b="0" i="0" lang="en-US" sz="2600" u="none" cap="none" strike="noStrike">
                <a:solidFill>
                  <a:srgbClr val="141414"/>
                </a:solidFill>
                <a:latin typeface="Lato"/>
                <a:ea typeface="Lato"/>
                <a:cs typeface="Lato"/>
                <a:sym typeface="Lato"/>
              </a:rPr>
              <a:t>Elif-Statements take a condition and only tests it if the prior If-Statement (and all prior Elif-Statements) evaluate to </a:t>
            </a:r>
            <a:r>
              <a:rPr b="0" i="0" lang="en-US" sz="2600" u="none" cap="none" strike="noStrike">
                <a:solidFill>
                  <a:srgbClr val="B45F06"/>
                </a:solidFill>
                <a:latin typeface="Consolas"/>
                <a:ea typeface="Consolas"/>
                <a:cs typeface="Consolas"/>
                <a:sym typeface="Consolas"/>
              </a:rPr>
              <a:t>False</a:t>
            </a:r>
            <a:r>
              <a:rPr b="0" i="0" lang="en-US" sz="2600" u="none" cap="none" strike="noStrike">
                <a:solidFill>
                  <a:srgbClr val="141414"/>
                </a:solidFill>
                <a:latin typeface="Lato"/>
                <a:ea typeface="Lato"/>
                <a:cs typeface="Lato"/>
                <a:sym typeface="Lato"/>
              </a:rPr>
              <a:t>. It is optional.</a:t>
            </a:r>
            <a:endParaRPr b="0" i="0" sz="2600" u="none" cap="none" strike="noStrike">
              <a:solidFill>
                <a:srgbClr val="141414"/>
              </a:solidFill>
              <a:latin typeface="Lato"/>
              <a:ea typeface="Lato"/>
              <a:cs typeface="Lato"/>
              <a:sym typeface="Lato"/>
            </a:endParaRPr>
          </a:p>
          <a:p>
            <a:pPr indent="-393700" lvl="0" marL="457200" marR="0" rtl="0" algn="l">
              <a:lnSpc>
                <a:spcPct val="100000"/>
              </a:lnSpc>
              <a:spcBef>
                <a:spcPts val="1000"/>
              </a:spcBef>
              <a:spcAft>
                <a:spcPts val="0"/>
              </a:spcAft>
              <a:buClr>
                <a:schemeClr val="dk1"/>
              </a:buClr>
              <a:buSzPts val="2600"/>
              <a:buFont typeface="Oswald"/>
              <a:buChar char="✔"/>
            </a:pPr>
            <a:r>
              <a:rPr b="0" i="0" lang="en-US" sz="2600" u="none" cap="none" strike="noStrike">
                <a:solidFill>
                  <a:srgbClr val="141414"/>
                </a:solidFill>
                <a:latin typeface="Lato"/>
                <a:ea typeface="Lato"/>
                <a:cs typeface="Lato"/>
                <a:sym typeface="Lato"/>
              </a:rPr>
              <a:t>Else-Statements take no condition and runs a block of code if the prior If-Statement (and Elif-Statements, if there are any) evaluate to </a:t>
            </a:r>
            <a:r>
              <a:rPr b="0" i="0" lang="en-US" sz="2600" u="none" cap="none" strike="noStrike">
                <a:solidFill>
                  <a:srgbClr val="B45F06"/>
                </a:solidFill>
                <a:latin typeface="Consolas"/>
                <a:ea typeface="Consolas"/>
                <a:cs typeface="Consolas"/>
                <a:sym typeface="Consolas"/>
              </a:rPr>
              <a:t>False</a:t>
            </a:r>
            <a:r>
              <a:rPr b="0" i="0" lang="en-US" sz="2600" u="none" cap="none" strike="noStrike">
                <a:solidFill>
                  <a:srgbClr val="141414"/>
                </a:solidFill>
                <a:latin typeface="Lato"/>
                <a:ea typeface="Lato"/>
                <a:cs typeface="Lato"/>
                <a:sym typeface="Lato"/>
              </a:rPr>
              <a:t>.</a:t>
            </a:r>
            <a:endParaRPr b="0" i="0" sz="2600" u="none" cap="none" strike="noStrike">
              <a:solidFill>
                <a:srgbClr val="141414"/>
              </a:solidFill>
              <a:latin typeface="Lato"/>
              <a:ea typeface="Lato"/>
              <a:cs typeface="Lato"/>
              <a:sym typeface="Lato"/>
            </a:endParaRPr>
          </a:p>
          <a:p>
            <a:pPr indent="0" lvl="0" marL="0" marR="0" rtl="0" algn="l">
              <a:lnSpc>
                <a:spcPct val="100000"/>
              </a:lnSpc>
              <a:spcBef>
                <a:spcPts val="1000"/>
              </a:spcBef>
              <a:spcAft>
                <a:spcPts val="1600"/>
              </a:spcAft>
              <a:buClr>
                <a:srgbClr val="000000"/>
              </a:buClr>
              <a:buSzPts val="2600"/>
              <a:buFont typeface="Arial"/>
              <a:buNone/>
            </a:pPr>
            <a:r>
              <a:rPr b="0" i="0" lang="en-US" sz="2600" u="none" cap="none" strike="noStrike">
                <a:solidFill>
                  <a:srgbClr val="141414"/>
                </a:solidFill>
                <a:latin typeface="Lato"/>
                <a:ea typeface="Lato"/>
                <a:cs typeface="Lato"/>
                <a:sym typeface="Lato"/>
              </a:rPr>
              <a:t>Still confused? Don’t worry! We’ll practice on these next slides!   :)</a:t>
            </a:r>
            <a:endParaRPr b="0" i="0" sz="2600" u="none" cap="none" strike="noStrike">
              <a:solidFill>
                <a:srgbClr val="000000"/>
              </a:solidFill>
              <a:latin typeface="Arial"/>
              <a:ea typeface="Arial"/>
              <a:cs typeface="Arial"/>
              <a:sym typeface="Arial"/>
            </a:endParaRPr>
          </a:p>
        </p:txBody>
      </p:sp>
      <p:sp>
        <p:nvSpPr>
          <p:cNvPr id="277" name="Google Shape;277;g2efe96aecb4_0_90"/>
          <p:cNvSpPr txBox="1"/>
          <p:nvPr/>
        </p:nvSpPr>
        <p:spPr>
          <a:xfrm>
            <a:off x="812175" y="899325"/>
            <a:ext cx="80823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FF0000"/>
                </a:solidFill>
                <a:latin typeface="Arial"/>
                <a:ea typeface="Arial"/>
                <a:cs typeface="Arial"/>
                <a:sym typeface="Arial"/>
              </a:rPr>
              <a:t>Conditional Statement (If - Elif - Else)</a:t>
            </a:r>
            <a:endParaRPr b="0" i="0" sz="3200" u="none" cap="none" strike="noStrike">
              <a:solidFill>
                <a:srgbClr val="FF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F7FC"/>
            </a:gs>
            <a:gs pos="100000">
              <a:srgbClr val="E7F7FD"/>
            </a:gs>
          </a:gsLst>
          <a:path path="circle">
            <a:fillToRect b="50%" l="50%" r="50%" t="50%"/>
          </a:path>
          <a:tileRect/>
        </a:gradFill>
      </p:bgPr>
    </p:bg>
    <p:spTree>
      <p:nvGrpSpPr>
        <p:cNvPr id="281" name="Shape 281"/>
        <p:cNvGrpSpPr/>
        <p:nvPr/>
      </p:nvGrpSpPr>
      <p:grpSpPr>
        <a:xfrm>
          <a:off x="0" y="0"/>
          <a:ext cx="0" cy="0"/>
          <a:chOff x="0" y="0"/>
          <a:chExt cx="0" cy="0"/>
        </a:xfrm>
      </p:grpSpPr>
      <p:sp>
        <p:nvSpPr>
          <p:cNvPr id="282" name="Google Shape;282;g2efe96aecb4_0_98"/>
          <p:cNvSpPr txBox="1"/>
          <p:nvPr/>
        </p:nvSpPr>
        <p:spPr>
          <a:xfrm>
            <a:off x="0" y="0"/>
            <a:ext cx="9758700" cy="346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990"/>
              <a:buFont typeface="Play"/>
              <a:buNone/>
            </a:pPr>
            <a:r>
              <a:rPr b="1" i="1" lang="en-US" sz="1800" u="none" cap="none" strike="noStrike">
                <a:solidFill>
                  <a:schemeClr val="dk1"/>
                </a:solidFill>
                <a:latin typeface="Play"/>
                <a:ea typeface="Play"/>
                <a:cs typeface="Play"/>
                <a:sym typeface="Play"/>
              </a:rPr>
              <a:t>Empower Your Skills, Boost Your Productivity for a Prosperous Pakistan</a:t>
            </a:r>
            <a:endParaRPr b="0" i="0" sz="1400" u="none" cap="none" strike="noStrike">
              <a:solidFill>
                <a:srgbClr val="000000"/>
              </a:solidFill>
              <a:latin typeface="Arial"/>
              <a:ea typeface="Arial"/>
              <a:cs typeface="Arial"/>
              <a:sym typeface="Arial"/>
            </a:endParaRPr>
          </a:p>
        </p:txBody>
      </p:sp>
      <p:pic>
        <p:nvPicPr>
          <p:cNvPr id="283" name="Google Shape;283;g2efe96aecb4_0_98"/>
          <p:cNvPicPr preferRelativeResize="0"/>
          <p:nvPr/>
        </p:nvPicPr>
        <p:blipFill rotWithShape="1">
          <a:blip r:embed="rId3">
            <a:alphaModFix/>
          </a:blip>
          <a:srcRect b="0" l="0" r="0" t="0"/>
          <a:stretch/>
        </p:blipFill>
        <p:spPr>
          <a:xfrm>
            <a:off x="0" y="6038350"/>
            <a:ext cx="12191999" cy="838200"/>
          </a:xfrm>
          <a:prstGeom prst="rect">
            <a:avLst/>
          </a:prstGeom>
          <a:noFill/>
          <a:ln>
            <a:noFill/>
          </a:ln>
        </p:spPr>
      </p:pic>
      <p:pic>
        <p:nvPicPr>
          <p:cNvPr descr="A blue and yellow snake logo&#10;&#10;Description automatically generated" id="284" name="Google Shape;284;g2efe96aecb4_0_98"/>
          <p:cNvPicPr preferRelativeResize="0"/>
          <p:nvPr/>
        </p:nvPicPr>
        <p:blipFill rotWithShape="1">
          <a:blip r:embed="rId4">
            <a:alphaModFix/>
          </a:blip>
          <a:srcRect b="0" l="0" r="0" t="0"/>
          <a:stretch/>
        </p:blipFill>
        <p:spPr>
          <a:xfrm>
            <a:off x="10585994" y="173400"/>
            <a:ext cx="1249063" cy="1243794"/>
          </a:xfrm>
          <a:prstGeom prst="rect">
            <a:avLst/>
          </a:prstGeom>
          <a:noFill/>
          <a:ln>
            <a:noFill/>
          </a:ln>
        </p:spPr>
      </p:pic>
      <p:grpSp>
        <p:nvGrpSpPr>
          <p:cNvPr id="285" name="Google Shape;285;g2efe96aecb4_0_98"/>
          <p:cNvGrpSpPr/>
          <p:nvPr/>
        </p:nvGrpSpPr>
        <p:grpSpPr>
          <a:xfrm>
            <a:off x="3520119" y="1612421"/>
            <a:ext cx="6673116" cy="4093544"/>
            <a:chOff x="1603000" y="1838221"/>
            <a:chExt cx="5486406" cy="3429004"/>
          </a:xfrm>
        </p:grpSpPr>
        <p:pic>
          <p:nvPicPr>
            <p:cNvPr id="286" name="Google Shape;286;g2efe96aecb4_0_98"/>
            <p:cNvPicPr preferRelativeResize="0"/>
            <p:nvPr/>
          </p:nvPicPr>
          <p:blipFill rotWithShape="1">
            <a:blip r:embed="rId5">
              <a:alphaModFix/>
            </a:blip>
            <a:srcRect b="0" l="0" r="0" t="0"/>
            <a:stretch/>
          </p:blipFill>
          <p:spPr>
            <a:xfrm>
              <a:off x="1603000" y="1838225"/>
              <a:ext cx="5486400" cy="3429000"/>
            </a:xfrm>
            <a:prstGeom prst="rect">
              <a:avLst/>
            </a:prstGeom>
            <a:noFill/>
            <a:ln>
              <a:noFill/>
            </a:ln>
            <a:effectLst>
              <a:outerShdw blurRad="57150" rotWithShape="0" algn="bl" dir="5400000" dist="19050">
                <a:srgbClr val="000000">
                  <a:alpha val="49411"/>
                </a:srgbClr>
              </a:outerShdw>
            </a:effectLst>
          </p:spPr>
        </p:pic>
        <p:pic>
          <p:nvPicPr>
            <p:cNvPr id="287" name="Google Shape;287;g2efe96aecb4_0_98"/>
            <p:cNvPicPr preferRelativeResize="0"/>
            <p:nvPr/>
          </p:nvPicPr>
          <p:blipFill rotWithShape="1">
            <a:blip r:embed="rId6">
              <a:alphaModFix/>
            </a:blip>
            <a:srcRect b="0" l="0" r="0" t="0"/>
            <a:stretch/>
          </p:blipFill>
          <p:spPr>
            <a:xfrm flipH="1" rot="571781">
              <a:off x="1904274" y="2031048"/>
              <a:ext cx="1207876" cy="990474"/>
            </a:xfrm>
            <a:prstGeom prst="rect">
              <a:avLst/>
            </a:prstGeom>
            <a:noFill/>
            <a:ln>
              <a:noFill/>
            </a:ln>
            <a:effectLst>
              <a:outerShdw blurRad="57150" rotWithShape="0" algn="bl" dir="5400000" dist="19050">
                <a:srgbClr val="000000">
                  <a:alpha val="49411"/>
                </a:srgbClr>
              </a:outerShdw>
            </a:effectLst>
          </p:spPr>
        </p:pic>
        <p:pic>
          <p:nvPicPr>
            <p:cNvPr id="288" name="Google Shape;288;g2efe96aecb4_0_98"/>
            <p:cNvPicPr preferRelativeResize="0"/>
            <p:nvPr/>
          </p:nvPicPr>
          <p:blipFill rotWithShape="1">
            <a:blip r:embed="rId6">
              <a:alphaModFix/>
            </a:blip>
            <a:srcRect b="0" l="0" r="0" t="0"/>
            <a:stretch/>
          </p:blipFill>
          <p:spPr>
            <a:xfrm rot="-571781">
              <a:off x="5807874" y="1980898"/>
              <a:ext cx="1207876" cy="990474"/>
            </a:xfrm>
            <a:prstGeom prst="rect">
              <a:avLst/>
            </a:prstGeom>
            <a:noFill/>
            <a:ln>
              <a:noFill/>
            </a:ln>
            <a:effectLst>
              <a:outerShdw blurRad="57150" rotWithShape="0" algn="bl" dir="5400000" dist="19050">
                <a:srgbClr val="000000">
                  <a:alpha val="49411"/>
                </a:srgbClr>
              </a:outerShdw>
            </a:effectLst>
          </p:spPr>
        </p:pic>
        <p:pic>
          <p:nvPicPr>
            <p:cNvPr id="289" name="Google Shape;289;g2efe96aecb4_0_98"/>
            <p:cNvPicPr preferRelativeResize="0"/>
            <p:nvPr/>
          </p:nvPicPr>
          <p:blipFill rotWithShape="1">
            <a:blip r:embed="rId6">
              <a:alphaModFix/>
            </a:blip>
            <a:srcRect b="0" l="0" r="0" t="0"/>
            <a:stretch/>
          </p:blipFill>
          <p:spPr>
            <a:xfrm flipH="1" rot="-256555">
              <a:off x="4115476" y="1881872"/>
              <a:ext cx="1207874" cy="990474"/>
            </a:xfrm>
            <a:prstGeom prst="rect">
              <a:avLst/>
            </a:prstGeom>
            <a:noFill/>
            <a:ln>
              <a:noFill/>
            </a:ln>
            <a:effectLst>
              <a:outerShdw blurRad="57150" rotWithShape="0" algn="bl" dir="5400000" dist="19050">
                <a:srgbClr val="000000">
                  <a:alpha val="49411"/>
                </a:srgbClr>
              </a:outerShdw>
            </a:effectLst>
          </p:spPr>
        </p:pic>
        <p:sp>
          <p:nvSpPr>
            <p:cNvPr id="290" name="Google Shape;290;g2efe96aecb4_0_98"/>
            <p:cNvSpPr txBox="1"/>
            <p:nvPr/>
          </p:nvSpPr>
          <p:spPr>
            <a:xfrm rot="534142">
              <a:off x="1969497" y="2205840"/>
              <a:ext cx="1564446" cy="360742"/>
            </a:xfrm>
            <a:prstGeom prst="rect">
              <a:avLst/>
            </a:prstGeom>
            <a:noFill/>
            <a:ln>
              <a:noFill/>
            </a:ln>
            <a:effectLst>
              <a:outerShdw blurRad="57150" rotWithShape="0" algn="bl" dir="5400000" dist="19050">
                <a:srgbClr val="000000">
                  <a:alpha val="49411"/>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FFFFF"/>
                  </a:solidFill>
                  <a:latin typeface="Consolas"/>
                  <a:ea typeface="Consolas"/>
                  <a:cs typeface="Consolas"/>
                  <a:sym typeface="Consolas"/>
                </a:rPr>
                <a:t>if x &gt; 0</a:t>
              </a:r>
              <a:endParaRPr b="1" i="0" sz="1600" u="none" cap="none" strike="noStrike">
                <a:solidFill>
                  <a:srgbClr val="FFFFFF"/>
                </a:solidFill>
                <a:latin typeface="Consolas"/>
                <a:ea typeface="Consolas"/>
                <a:cs typeface="Consolas"/>
                <a:sym typeface="Consolas"/>
              </a:endParaRPr>
            </a:p>
          </p:txBody>
        </p:sp>
        <p:sp>
          <p:nvSpPr>
            <p:cNvPr id="291" name="Google Shape;291;g2efe96aecb4_0_98"/>
            <p:cNvSpPr txBox="1"/>
            <p:nvPr/>
          </p:nvSpPr>
          <p:spPr>
            <a:xfrm rot="-199200">
              <a:off x="4158500" y="2049415"/>
              <a:ext cx="1564426" cy="309524"/>
            </a:xfrm>
            <a:prstGeom prst="rect">
              <a:avLst/>
            </a:prstGeom>
            <a:noFill/>
            <a:ln>
              <a:noFill/>
            </a:ln>
            <a:effectLst>
              <a:outerShdw blurRad="57150" rotWithShape="0" algn="bl" dir="5400000" dist="19050">
                <a:srgbClr val="000000">
                  <a:alpha val="49411"/>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FFFFFF"/>
                  </a:solidFill>
                  <a:latin typeface="Consolas"/>
                  <a:ea typeface="Consolas"/>
                  <a:cs typeface="Consolas"/>
                  <a:sym typeface="Consolas"/>
                </a:rPr>
                <a:t>elif x == 0</a:t>
              </a:r>
              <a:endParaRPr b="1" i="0" sz="1200" u="none" cap="none" strike="noStrike">
                <a:solidFill>
                  <a:srgbClr val="FFFFFF"/>
                </a:solidFill>
                <a:latin typeface="Consolas"/>
                <a:ea typeface="Consolas"/>
                <a:cs typeface="Consolas"/>
                <a:sym typeface="Consolas"/>
              </a:endParaRPr>
            </a:p>
          </p:txBody>
        </p:sp>
        <p:sp>
          <p:nvSpPr>
            <p:cNvPr id="292" name="Google Shape;292;g2efe96aecb4_0_98"/>
            <p:cNvSpPr txBox="1"/>
            <p:nvPr/>
          </p:nvSpPr>
          <p:spPr>
            <a:xfrm rot="-674722">
              <a:off x="6012255" y="2090328"/>
              <a:ext cx="835338" cy="360599"/>
            </a:xfrm>
            <a:prstGeom prst="rect">
              <a:avLst/>
            </a:prstGeom>
            <a:noFill/>
            <a:ln>
              <a:noFill/>
            </a:ln>
            <a:effectLst>
              <a:outerShdw blurRad="57150" rotWithShape="0" algn="bl" dir="5400000" dist="19050">
                <a:srgbClr val="000000">
                  <a:alpha val="49411"/>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FFFFF"/>
                  </a:solidFill>
                  <a:latin typeface="Consolas"/>
                  <a:ea typeface="Consolas"/>
                  <a:cs typeface="Consolas"/>
                  <a:sym typeface="Consolas"/>
                </a:rPr>
                <a:t>else</a:t>
              </a:r>
              <a:endParaRPr b="1" i="0" sz="1600" u="none" cap="none" strike="noStrike">
                <a:solidFill>
                  <a:srgbClr val="FFFFFF"/>
                </a:solidFill>
                <a:latin typeface="Consolas"/>
                <a:ea typeface="Consolas"/>
                <a:cs typeface="Consolas"/>
                <a:sym typeface="Consolas"/>
              </a:endParaRPr>
            </a:p>
          </p:txBody>
        </p:sp>
      </p:grpSp>
      <p:sp>
        <p:nvSpPr>
          <p:cNvPr id="293" name="Google Shape;293;g2efe96aecb4_0_98"/>
          <p:cNvSpPr txBox="1"/>
          <p:nvPr/>
        </p:nvSpPr>
        <p:spPr>
          <a:xfrm>
            <a:off x="717100" y="602938"/>
            <a:ext cx="80823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FF0000"/>
                </a:solidFill>
                <a:latin typeface="Arial"/>
                <a:ea typeface="Arial"/>
                <a:cs typeface="Arial"/>
                <a:sym typeface="Arial"/>
              </a:rPr>
              <a:t>Lets Run through an Example</a:t>
            </a:r>
            <a:endParaRPr b="0" i="0" sz="3200" u="none" cap="none" strike="noStrike">
              <a:solidFill>
                <a:srgbClr val="FF0000"/>
              </a:solidFill>
              <a:latin typeface="Arial"/>
              <a:ea typeface="Arial"/>
              <a:cs typeface="Arial"/>
              <a:sym typeface="Arial"/>
            </a:endParaRPr>
          </a:p>
        </p:txBody>
      </p:sp>
      <p:sp>
        <p:nvSpPr>
          <p:cNvPr id="294" name="Google Shape;294;g2efe96aecb4_0_98"/>
          <p:cNvSpPr txBox="1"/>
          <p:nvPr/>
        </p:nvSpPr>
        <p:spPr>
          <a:xfrm>
            <a:off x="717100" y="1327600"/>
            <a:ext cx="3373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Suppose x = -8</a:t>
            </a:r>
            <a:endParaRPr b="0" i="0" sz="2800" u="none" cap="none" strike="noStrike">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F7FC"/>
            </a:gs>
            <a:gs pos="100000">
              <a:srgbClr val="E7F7FD"/>
            </a:gs>
          </a:gsLst>
          <a:path path="circle">
            <a:fillToRect b="50%" l="50%" r="50%" t="50%"/>
          </a:path>
          <a:tileRect/>
        </a:gradFill>
      </p:bgPr>
    </p:bg>
    <p:spTree>
      <p:nvGrpSpPr>
        <p:cNvPr id="298" name="Shape 298"/>
        <p:cNvGrpSpPr/>
        <p:nvPr/>
      </p:nvGrpSpPr>
      <p:grpSpPr>
        <a:xfrm>
          <a:off x="0" y="0"/>
          <a:ext cx="0" cy="0"/>
          <a:chOff x="0" y="0"/>
          <a:chExt cx="0" cy="0"/>
        </a:xfrm>
      </p:grpSpPr>
      <p:sp>
        <p:nvSpPr>
          <p:cNvPr id="299" name="Google Shape;299;g2efe96aecb4_0_114"/>
          <p:cNvSpPr txBox="1"/>
          <p:nvPr/>
        </p:nvSpPr>
        <p:spPr>
          <a:xfrm>
            <a:off x="0" y="0"/>
            <a:ext cx="9758700" cy="346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990"/>
              <a:buFont typeface="Play"/>
              <a:buNone/>
            </a:pPr>
            <a:r>
              <a:rPr b="1" i="1" lang="en-US" sz="1800" u="none" cap="none" strike="noStrike">
                <a:solidFill>
                  <a:schemeClr val="dk1"/>
                </a:solidFill>
                <a:latin typeface="Play"/>
                <a:ea typeface="Play"/>
                <a:cs typeface="Play"/>
                <a:sym typeface="Play"/>
              </a:rPr>
              <a:t>Empower Your Skills, Boost Your Productivity for a Prosperous Pakistan</a:t>
            </a:r>
            <a:endParaRPr b="0" i="0" sz="1400" u="none" cap="none" strike="noStrike">
              <a:solidFill>
                <a:srgbClr val="000000"/>
              </a:solidFill>
              <a:latin typeface="Arial"/>
              <a:ea typeface="Arial"/>
              <a:cs typeface="Arial"/>
              <a:sym typeface="Arial"/>
            </a:endParaRPr>
          </a:p>
        </p:txBody>
      </p:sp>
      <p:pic>
        <p:nvPicPr>
          <p:cNvPr id="300" name="Google Shape;300;g2efe96aecb4_0_114"/>
          <p:cNvPicPr preferRelativeResize="0"/>
          <p:nvPr/>
        </p:nvPicPr>
        <p:blipFill rotWithShape="1">
          <a:blip r:embed="rId3">
            <a:alphaModFix/>
          </a:blip>
          <a:srcRect b="0" l="0" r="0" t="0"/>
          <a:stretch/>
        </p:blipFill>
        <p:spPr>
          <a:xfrm>
            <a:off x="0" y="6038350"/>
            <a:ext cx="12191999" cy="838200"/>
          </a:xfrm>
          <a:prstGeom prst="rect">
            <a:avLst/>
          </a:prstGeom>
          <a:noFill/>
          <a:ln>
            <a:noFill/>
          </a:ln>
        </p:spPr>
      </p:pic>
      <p:pic>
        <p:nvPicPr>
          <p:cNvPr descr="A blue and yellow snake logo&#10;&#10;Description automatically generated" id="301" name="Google Shape;301;g2efe96aecb4_0_114"/>
          <p:cNvPicPr preferRelativeResize="0"/>
          <p:nvPr/>
        </p:nvPicPr>
        <p:blipFill rotWithShape="1">
          <a:blip r:embed="rId4">
            <a:alphaModFix/>
          </a:blip>
          <a:srcRect b="0" l="0" r="0" t="0"/>
          <a:stretch/>
        </p:blipFill>
        <p:spPr>
          <a:xfrm>
            <a:off x="10585994" y="173400"/>
            <a:ext cx="1249063" cy="1243794"/>
          </a:xfrm>
          <a:prstGeom prst="rect">
            <a:avLst/>
          </a:prstGeom>
          <a:noFill/>
          <a:ln>
            <a:noFill/>
          </a:ln>
        </p:spPr>
      </p:pic>
      <p:sp>
        <p:nvSpPr>
          <p:cNvPr id="302" name="Google Shape;302;g2efe96aecb4_0_114"/>
          <p:cNvSpPr txBox="1"/>
          <p:nvPr/>
        </p:nvSpPr>
        <p:spPr>
          <a:xfrm>
            <a:off x="717100" y="602938"/>
            <a:ext cx="80823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FF0000"/>
                </a:solidFill>
                <a:latin typeface="Arial"/>
                <a:ea typeface="Arial"/>
                <a:cs typeface="Arial"/>
                <a:sym typeface="Arial"/>
              </a:rPr>
              <a:t>Lets Run through an Example</a:t>
            </a:r>
            <a:endParaRPr b="0" i="0" sz="3200" u="none" cap="none" strike="noStrike">
              <a:solidFill>
                <a:srgbClr val="FF0000"/>
              </a:solidFill>
              <a:latin typeface="Arial"/>
              <a:ea typeface="Arial"/>
              <a:cs typeface="Arial"/>
              <a:sym typeface="Arial"/>
            </a:endParaRPr>
          </a:p>
        </p:txBody>
      </p:sp>
      <p:sp>
        <p:nvSpPr>
          <p:cNvPr id="303" name="Google Shape;303;g2efe96aecb4_0_114"/>
          <p:cNvSpPr txBox="1"/>
          <p:nvPr/>
        </p:nvSpPr>
        <p:spPr>
          <a:xfrm>
            <a:off x="717100" y="1327600"/>
            <a:ext cx="3373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Suppose x = -8</a:t>
            </a:r>
            <a:endParaRPr b="0" i="0" sz="2800" u="none" cap="none" strike="noStrike">
              <a:solidFill>
                <a:schemeClr val="dk1"/>
              </a:solidFill>
              <a:latin typeface="Arial"/>
              <a:ea typeface="Arial"/>
              <a:cs typeface="Arial"/>
              <a:sym typeface="Arial"/>
            </a:endParaRPr>
          </a:p>
        </p:txBody>
      </p:sp>
      <p:grpSp>
        <p:nvGrpSpPr>
          <p:cNvPr id="304" name="Google Shape;304;g2efe96aecb4_0_114"/>
          <p:cNvGrpSpPr/>
          <p:nvPr/>
        </p:nvGrpSpPr>
        <p:grpSpPr>
          <a:xfrm>
            <a:off x="3467200" y="1612421"/>
            <a:ext cx="6726035" cy="4093544"/>
            <a:chOff x="3467200" y="1612421"/>
            <a:chExt cx="6726035" cy="4093544"/>
          </a:xfrm>
        </p:grpSpPr>
        <p:grpSp>
          <p:nvGrpSpPr>
            <p:cNvPr id="305" name="Google Shape;305;g2efe96aecb4_0_114"/>
            <p:cNvGrpSpPr/>
            <p:nvPr/>
          </p:nvGrpSpPr>
          <p:grpSpPr>
            <a:xfrm>
              <a:off x="3520119" y="1612421"/>
              <a:ext cx="6673116" cy="4093544"/>
              <a:chOff x="1603000" y="1838221"/>
              <a:chExt cx="5486406" cy="3429004"/>
            </a:xfrm>
          </p:grpSpPr>
          <p:pic>
            <p:nvPicPr>
              <p:cNvPr id="306" name="Google Shape;306;g2efe96aecb4_0_114"/>
              <p:cNvPicPr preferRelativeResize="0"/>
              <p:nvPr/>
            </p:nvPicPr>
            <p:blipFill rotWithShape="1">
              <a:blip r:embed="rId5">
                <a:alphaModFix/>
              </a:blip>
              <a:srcRect b="0" l="0" r="0" t="0"/>
              <a:stretch/>
            </p:blipFill>
            <p:spPr>
              <a:xfrm>
                <a:off x="1603000" y="1838225"/>
                <a:ext cx="5486400" cy="3429000"/>
              </a:xfrm>
              <a:prstGeom prst="rect">
                <a:avLst/>
              </a:prstGeom>
              <a:noFill/>
              <a:ln>
                <a:noFill/>
              </a:ln>
              <a:effectLst>
                <a:outerShdw blurRad="57150" rotWithShape="0" algn="bl" dir="5400000" dist="19050">
                  <a:srgbClr val="000000">
                    <a:alpha val="49411"/>
                  </a:srgbClr>
                </a:outerShdw>
              </a:effectLst>
            </p:spPr>
          </p:pic>
          <p:pic>
            <p:nvPicPr>
              <p:cNvPr id="307" name="Google Shape;307;g2efe96aecb4_0_114"/>
              <p:cNvPicPr preferRelativeResize="0"/>
              <p:nvPr/>
            </p:nvPicPr>
            <p:blipFill rotWithShape="1">
              <a:blip r:embed="rId6">
                <a:alphaModFix/>
              </a:blip>
              <a:srcRect b="0" l="0" r="0" t="0"/>
              <a:stretch/>
            </p:blipFill>
            <p:spPr>
              <a:xfrm flipH="1" rot="571781">
                <a:off x="1904274" y="2031048"/>
                <a:ext cx="1207876" cy="990474"/>
              </a:xfrm>
              <a:prstGeom prst="rect">
                <a:avLst/>
              </a:prstGeom>
              <a:noFill/>
              <a:ln>
                <a:noFill/>
              </a:ln>
              <a:effectLst>
                <a:outerShdw blurRad="57150" rotWithShape="0" algn="bl" dir="5400000" dist="19050">
                  <a:srgbClr val="000000">
                    <a:alpha val="49411"/>
                  </a:srgbClr>
                </a:outerShdw>
              </a:effectLst>
            </p:spPr>
          </p:pic>
          <p:pic>
            <p:nvPicPr>
              <p:cNvPr id="308" name="Google Shape;308;g2efe96aecb4_0_114"/>
              <p:cNvPicPr preferRelativeResize="0"/>
              <p:nvPr/>
            </p:nvPicPr>
            <p:blipFill rotWithShape="1">
              <a:blip r:embed="rId6">
                <a:alphaModFix/>
              </a:blip>
              <a:srcRect b="0" l="0" r="0" t="0"/>
              <a:stretch/>
            </p:blipFill>
            <p:spPr>
              <a:xfrm rot="-571781">
                <a:off x="5807874" y="1980898"/>
                <a:ext cx="1207876" cy="990474"/>
              </a:xfrm>
              <a:prstGeom prst="rect">
                <a:avLst/>
              </a:prstGeom>
              <a:noFill/>
              <a:ln>
                <a:noFill/>
              </a:ln>
              <a:effectLst>
                <a:outerShdw blurRad="57150" rotWithShape="0" algn="bl" dir="5400000" dist="19050">
                  <a:srgbClr val="000000">
                    <a:alpha val="49411"/>
                  </a:srgbClr>
                </a:outerShdw>
              </a:effectLst>
            </p:spPr>
          </p:pic>
          <p:pic>
            <p:nvPicPr>
              <p:cNvPr id="309" name="Google Shape;309;g2efe96aecb4_0_114"/>
              <p:cNvPicPr preferRelativeResize="0"/>
              <p:nvPr/>
            </p:nvPicPr>
            <p:blipFill rotWithShape="1">
              <a:blip r:embed="rId6">
                <a:alphaModFix/>
              </a:blip>
              <a:srcRect b="0" l="0" r="0" t="0"/>
              <a:stretch/>
            </p:blipFill>
            <p:spPr>
              <a:xfrm flipH="1" rot="-256555">
                <a:off x="4115476" y="1881872"/>
                <a:ext cx="1207874" cy="990474"/>
              </a:xfrm>
              <a:prstGeom prst="rect">
                <a:avLst/>
              </a:prstGeom>
              <a:noFill/>
              <a:ln>
                <a:noFill/>
              </a:ln>
              <a:effectLst>
                <a:outerShdw blurRad="57150" rotWithShape="0" algn="bl" dir="5400000" dist="19050">
                  <a:srgbClr val="000000">
                    <a:alpha val="49411"/>
                  </a:srgbClr>
                </a:outerShdw>
              </a:effectLst>
            </p:spPr>
          </p:pic>
          <p:sp>
            <p:nvSpPr>
              <p:cNvPr id="310" name="Google Shape;310;g2efe96aecb4_0_114"/>
              <p:cNvSpPr txBox="1"/>
              <p:nvPr/>
            </p:nvSpPr>
            <p:spPr>
              <a:xfrm rot="534142">
                <a:off x="1969497" y="2205840"/>
                <a:ext cx="1564446" cy="360742"/>
              </a:xfrm>
              <a:prstGeom prst="rect">
                <a:avLst/>
              </a:prstGeom>
              <a:noFill/>
              <a:ln>
                <a:noFill/>
              </a:ln>
              <a:effectLst>
                <a:outerShdw blurRad="57150" rotWithShape="0" algn="bl" dir="5400000" dist="19050">
                  <a:srgbClr val="000000">
                    <a:alpha val="49411"/>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FFFFF"/>
                    </a:solidFill>
                    <a:latin typeface="Consolas"/>
                    <a:ea typeface="Consolas"/>
                    <a:cs typeface="Consolas"/>
                    <a:sym typeface="Consolas"/>
                  </a:rPr>
                  <a:t>if x &gt; 0</a:t>
                </a:r>
                <a:endParaRPr b="1" i="0" sz="1600" u="none" cap="none" strike="noStrike">
                  <a:solidFill>
                    <a:srgbClr val="FFFFFF"/>
                  </a:solidFill>
                  <a:latin typeface="Consolas"/>
                  <a:ea typeface="Consolas"/>
                  <a:cs typeface="Consolas"/>
                  <a:sym typeface="Consolas"/>
                </a:endParaRPr>
              </a:p>
            </p:txBody>
          </p:sp>
          <p:sp>
            <p:nvSpPr>
              <p:cNvPr id="311" name="Google Shape;311;g2efe96aecb4_0_114"/>
              <p:cNvSpPr txBox="1"/>
              <p:nvPr/>
            </p:nvSpPr>
            <p:spPr>
              <a:xfrm rot="-199200">
                <a:off x="4158500" y="2049415"/>
                <a:ext cx="1564426" cy="309524"/>
              </a:xfrm>
              <a:prstGeom prst="rect">
                <a:avLst/>
              </a:prstGeom>
              <a:noFill/>
              <a:ln>
                <a:noFill/>
              </a:ln>
              <a:effectLst>
                <a:outerShdw blurRad="57150" rotWithShape="0" algn="bl" dir="5400000" dist="19050">
                  <a:srgbClr val="000000">
                    <a:alpha val="49411"/>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FFFFFF"/>
                    </a:solidFill>
                    <a:latin typeface="Consolas"/>
                    <a:ea typeface="Consolas"/>
                    <a:cs typeface="Consolas"/>
                    <a:sym typeface="Consolas"/>
                  </a:rPr>
                  <a:t>elif x == 0</a:t>
                </a:r>
                <a:endParaRPr b="1" i="0" sz="1200" u="none" cap="none" strike="noStrike">
                  <a:solidFill>
                    <a:srgbClr val="FFFFFF"/>
                  </a:solidFill>
                  <a:latin typeface="Consolas"/>
                  <a:ea typeface="Consolas"/>
                  <a:cs typeface="Consolas"/>
                  <a:sym typeface="Consolas"/>
                </a:endParaRPr>
              </a:p>
            </p:txBody>
          </p:sp>
          <p:sp>
            <p:nvSpPr>
              <p:cNvPr id="312" name="Google Shape;312;g2efe96aecb4_0_114"/>
              <p:cNvSpPr txBox="1"/>
              <p:nvPr/>
            </p:nvSpPr>
            <p:spPr>
              <a:xfrm rot="-674722">
                <a:off x="6012255" y="2090328"/>
                <a:ext cx="835338" cy="360599"/>
              </a:xfrm>
              <a:prstGeom prst="rect">
                <a:avLst/>
              </a:prstGeom>
              <a:noFill/>
              <a:ln>
                <a:noFill/>
              </a:ln>
              <a:effectLst>
                <a:outerShdw blurRad="57150" rotWithShape="0" algn="bl" dir="5400000" dist="19050">
                  <a:srgbClr val="000000">
                    <a:alpha val="49411"/>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FFFFF"/>
                    </a:solidFill>
                    <a:latin typeface="Consolas"/>
                    <a:ea typeface="Consolas"/>
                    <a:cs typeface="Consolas"/>
                    <a:sym typeface="Consolas"/>
                  </a:rPr>
                  <a:t>else</a:t>
                </a:r>
                <a:endParaRPr b="1" i="0" sz="1600" u="none" cap="none" strike="noStrike">
                  <a:solidFill>
                    <a:srgbClr val="FFFFFF"/>
                  </a:solidFill>
                  <a:latin typeface="Consolas"/>
                  <a:ea typeface="Consolas"/>
                  <a:cs typeface="Consolas"/>
                  <a:sym typeface="Consolas"/>
                </a:endParaRPr>
              </a:p>
            </p:txBody>
          </p:sp>
        </p:grpSp>
        <p:pic>
          <p:nvPicPr>
            <p:cNvPr id="313" name="Google Shape;313;g2efe96aecb4_0_114"/>
            <p:cNvPicPr preferRelativeResize="0"/>
            <p:nvPr/>
          </p:nvPicPr>
          <p:blipFill rotWithShape="1">
            <a:blip r:embed="rId7">
              <a:alphaModFix/>
            </a:blip>
            <a:srcRect b="0" l="0" r="0" t="0"/>
            <a:stretch/>
          </p:blipFill>
          <p:spPr>
            <a:xfrm>
              <a:off x="3467200" y="2476675"/>
              <a:ext cx="1989400" cy="1327325"/>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F7FC"/>
            </a:gs>
            <a:gs pos="100000">
              <a:srgbClr val="E7F7FD"/>
            </a:gs>
          </a:gsLst>
          <a:path path="circle">
            <a:fillToRect b="50%" l="50%" r="50%" t="50%"/>
          </a:path>
          <a:tileRect/>
        </a:gradFill>
      </p:bgPr>
    </p:bg>
    <p:spTree>
      <p:nvGrpSpPr>
        <p:cNvPr id="317" name="Shape 317"/>
        <p:cNvGrpSpPr/>
        <p:nvPr/>
      </p:nvGrpSpPr>
      <p:grpSpPr>
        <a:xfrm>
          <a:off x="0" y="0"/>
          <a:ext cx="0" cy="0"/>
          <a:chOff x="0" y="0"/>
          <a:chExt cx="0" cy="0"/>
        </a:xfrm>
      </p:grpSpPr>
      <p:sp>
        <p:nvSpPr>
          <p:cNvPr id="318" name="Google Shape;318;g2efe96aecb4_0_132"/>
          <p:cNvSpPr txBox="1"/>
          <p:nvPr/>
        </p:nvSpPr>
        <p:spPr>
          <a:xfrm>
            <a:off x="0" y="0"/>
            <a:ext cx="9758700" cy="346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990"/>
              <a:buFont typeface="Play"/>
              <a:buNone/>
            </a:pPr>
            <a:r>
              <a:rPr b="1" i="1" lang="en-US" sz="1800" u="none" cap="none" strike="noStrike">
                <a:solidFill>
                  <a:schemeClr val="dk1"/>
                </a:solidFill>
                <a:latin typeface="Play"/>
                <a:ea typeface="Play"/>
                <a:cs typeface="Play"/>
                <a:sym typeface="Play"/>
              </a:rPr>
              <a:t>Empower Your Skills, Boost Your Productivity for a Prosperous Pakistan</a:t>
            </a:r>
            <a:endParaRPr b="0" i="0" sz="1400" u="none" cap="none" strike="noStrike">
              <a:solidFill>
                <a:srgbClr val="000000"/>
              </a:solidFill>
              <a:latin typeface="Arial"/>
              <a:ea typeface="Arial"/>
              <a:cs typeface="Arial"/>
              <a:sym typeface="Arial"/>
            </a:endParaRPr>
          </a:p>
        </p:txBody>
      </p:sp>
      <p:pic>
        <p:nvPicPr>
          <p:cNvPr id="319" name="Google Shape;319;g2efe96aecb4_0_132"/>
          <p:cNvPicPr preferRelativeResize="0"/>
          <p:nvPr/>
        </p:nvPicPr>
        <p:blipFill rotWithShape="1">
          <a:blip r:embed="rId3">
            <a:alphaModFix/>
          </a:blip>
          <a:srcRect b="0" l="0" r="0" t="0"/>
          <a:stretch/>
        </p:blipFill>
        <p:spPr>
          <a:xfrm>
            <a:off x="0" y="6038350"/>
            <a:ext cx="12191999" cy="838200"/>
          </a:xfrm>
          <a:prstGeom prst="rect">
            <a:avLst/>
          </a:prstGeom>
          <a:noFill/>
          <a:ln>
            <a:noFill/>
          </a:ln>
        </p:spPr>
      </p:pic>
      <p:pic>
        <p:nvPicPr>
          <p:cNvPr descr="A blue and yellow snake logo&#10;&#10;Description automatically generated" id="320" name="Google Shape;320;g2efe96aecb4_0_132"/>
          <p:cNvPicPr preferRelativeResize="0"/>
          <p:nvPr/>
        </p:nvPicPr>
        <p:blipFill rotWithShape="1">
          <a:blip r:embed="rId4">
            <a:alphaModFix/>
          </a:blip>
          <a:srcRect b="0" l="0" r="0" t="0"/>
          <a:stretch/>
        </p:blipFill>
        <p:spPr>
          <a:xfrm>
            <a:off x="10585994" y="173400"/>
            <a:ext cx="1249063" cy="1243794"/>
          </a:xfrm>
          <a:prstGeom prst="rect">
            <a:avLst/>
          </a:prstGeom>
          <a:noFill/>
          <a:ln>
            <a:noFill/>
          </a:ln>
        </p:spPr>
      </p:pic>
      <p:sp>
        <p:nvSpPr>
          <p:cNvPr id="321" name="Google Shape;321;g2efe96aecb4_0_132"/>
          <p:cNvSpPr txBox="1"/>
          <p:nvPr/>
        </p:nvSpPr>
        <p:spPr>
          <a:xfrm>
            <a:off x="717100" y="602938"/>
            <a:ext cx="80823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FF0000"/>
                </a:solidFill>
                <a:latin typeface="Arial"/>
                <a:ea typeface="Arial"/>
                <a:cs typeface="Arial"/>
                <a:sym typeface="Arial"/>
              </a:rPr>
              <a:t>Lets Run through an Example</a:t>
            </a:r>
            <a:endParaRPr b="0" i="0" sz="3200" u="none" cap="none" strike="noStrike">
              <a:solidFill>
                <a:srgbClr val="FF0000"/>
              </a:solidFill>
              <a:latin typeface="Arial"/>
              <a:ea typeface="Arial"/>
              <a:cs typeface="Arial"/>
              <a:sym typeface="Arial"/>
            </a:endParaRPr>
          </a:p>
        </p:txBody>
      </p:sp>
      <p:sp>
        <p:nvSpPr>
          <p:cNvPr id="322" name="Google Shape;322;g2efe96aecb4_0_132"/>
          <p:cNvSpPr txBox="1"/>
          <p:nvPr/>
        </p:nvSpPr>
        <p:spPr>
          <a:xfrm>
            <a:off x="717100" y="1327600"/>
            <a:ext cx="3373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Suppose x = -8</a:t>
            </a:r>
            <a:endParaRPr b="0" i="0" sz="2800" u="none" cap="none" strike="noStrike">
              <a:solidFill>
                <a:schemeClr val="dk1"/>
              </a:solidFill>
              <a:latin typeface="Arial"/>
              <a:ea typeface="Arial"/>
              <a:cs typeface="Arial"/>
              <a:sym typeface="Arial"/>
            </a:endParaRPr>
          </a:p>
        </p:txBody>
      </p:sp>
      <p:grpSp>
        <p:nvGrpSpPr>
          <p:cNvPr id="323" name="Google Shape;323;g2efe96aecb4_0_132"/>
          <p:cNvGrpSpPr/>
          <p:nvPr/>
        </p:nvGrpSpPr>
        <p:grpSpPr>
          <a:xfrm>
            <a:off x="3360225" y="1612421"/>
            <a:ext cx="6833010" cy="4093544"/>
            <a:chOff x="3360225" y="1612421"/>
            <a:chExt cx="6833010" cy="4093544"/>
          </a:xfrm>
        </p:grpSpPr>
        <p:grpSp>
          <p:nvGrpSpPr>
            <p:cNvPr id="324" name="Google Shape;324;g2efe96aecb4_0_132"/>
            <p:cNvGrpSpPr/>
            <p:nvPr/>
          </p:nvGrpSpPr>
          <p:grpSpPr>
            <a:xfrm>
              <a:off x="3520119" y="1612421"/>
              <a:ext cx="6673116" cy="4093544"/>
              <a:chOff x="1603000" y="1838221"/>
              <a:chExt cx="5486406" cy="3429004"/>
            </a:xfrm>
          </p:grpSpPr>
          <p:pic>
            <p:nvPicPr>
              <p:cNvPr id="325" name="Google Shape;325;g2efe96aecb4_0_132"/>
              <p:cNvPicPr preferRelativeResize="0"/>
              <p:nvPr/>
            </p:nvPicPr>
            <p:blipFill rotWithShape="1">
              <a:blip r:embed="rId5">
                <a:alphaModFix/>
              </a:blip>
              <a:srcRect b="0" l="0" r="0" t="0"/>
              <a:stretch/>
            </p:blipFill>
            <p:spPr>
              <a:xfrm>
                <a:off x="1603000" y="1838225"/>
                <a:ext cx="5486400" cy="3429000"/>
              </a:xfrm>
              <a:prstGeom prst="rect">
                <a:avLst/>
              </a:prstGeom>
              <a:noFill/>
              <a:ln>
                <a:noFill/>
              </a:ln>
              <a:effectLst>
                <a:outerShdw blurRad="57150" rotWithShape="0" algn="bl" dir="5400000" dist="19050">
                  <a:srgbClr val="000000">
                    <a:alpha val="49411"/>
                  </a:srgbClr>
                </a:outerShdw>
              </a:effectLst>
            </p:spPr>
          </p:pic>
          <p:pic>
            <p:nvPicPr>
              <p:cNvPr id="326" name="Google Shape;326;g2efe96aecb4_0_132"/>
              <p:cNvPicPr preferRelativeResize="0"/>
              <p:nvPr/>
            </p:nvPicPr>
            <p:blipFill rotWithShape="1">
              <a:blip r:embed="rId6">
                <a:alphaModFix/>
              </a:blip>
              <a:srcRect b="0" l="0" r="0" t="0"/>
              <a:stretch/>
            </p:blipFill>
            <p:spPr>
              <a:xfrm flipH="1" rot="571781">
                <a:off x="1904274" y="2031048"/>
                <a:ext cx="1207876" cy="990474"/>
              </a:xfrm>
              <a:prstGeom prst="rect">
                <a:avLst/>
              </a:prstGeom>
              <a:noFill/>
              <a:ln>
                <a:noFill/>
              </a:ln>
              <a:effectLst>
                <a:outerShdw blurRad="57150" rotWithShape="0" algn="bl" dir="5400000" dist="19050">
                  <a:srgbClr val="000000">
                    <a:alpha val="49411"/>
                  </a:srgbClr>
                </a:outerShdw>
              </a:effectLst>
            </p:spPr>
          </p:pic>
          <p:pic>
            <p:nvPicPr>
              <p:cNvPr id="327" name="Google Shape;327;g2efe96aecb4_0_132"/>
              <p:cNvPicPr preferRelativeResize="0"/>
              <p:nvPr/>
            </p:nvPicPr>
            <p:blipFill rotWithShape="1">
              <a:blip r:embed="rId6">
                <a:alphaModFix/>
              </a:blip>
              <a:srcRect b="0" l="0" r="0" t="0"/>
              <a:stretch/>
            </p:blipFill>
            <p:spPr>
              <a:xfrm rot="-571781">
                <a:off x="5807874" y="1980898"/>
                <a:ext cx="1207876" cy="990474"/>
              </a:xfrm>
              <a:prstGeom prst="rect">
                <a:avLst/>
              </a:prstGeom>
              <a:noFill/>
              <a:ln>
                <a:noFill/>
              </a:ln>
              <a:effectLst>
                <a:outerShdw blurRad="57150" rotWithShape="0" algn="bl" dir="5400000" dist="19050">
                  <a:srgbClr val="000000">
                    <a:alpha val="49411"/>
                  </a:srgbClr>
                </a:outerShdw>
              </a:effectLst>
            </p:spPr>
          </p:pic>
          <p:pic>
            <p:nvPicPr>
              <p:cNvPr id="328" name="Google Shape;328;g2efe96aecb4_0_132"/>
              <p:cNvPicPr preferRelativeResize="0"/>
              <p:nvPr/>
            </p:nvPicPr>
            <p:blipFill rotWithShape="1">
              <a:blip r:embed="rId6">
                <a:alphaModFix/>
              </a:blip>
              <a:srcRect b="0" l="0" r="0" t="0"/>
              <a:stretch/>
            </p:blipFill>
            <p:spPr>
              <a:xfrm flipH="1" rot="-256555">
                <a:off x="4115476" y="1881872"/>
                <a:ext cx="1207874" cy="990474"/>
              </a:xfrm>
              <a:prstGeom prst="rect">
                <a:avLst/>
              </a:prstGeom>
              <a:noFill/>
              <a:ln>
                <a:noFill/>
              </a:ln>
              <a:effectLst>
                <a:outerShdw blurRad="57150" rotWithShape="0" algn="bl" dir="5400000" dist="19050">
                  <a:srgbClr val="000000">
                    <a:alpha val="49411"/>
                  </a:srgbClr>
                </a:outerShdw>
              </a:effectLst>
            </p:spPr>
          </p:pic>
          <p:sp>
            <p:nvSpPr>
              <p:cNvPr id="329" name="Google Shape;329;g2efe96aecb4_0_132"/>
              <p:cNvSpPr txBox="1"/>
              <p:nvPr/>
            </p:nvSpPr>
            <p:spPr>
              <a:xfrm rot="534142">
                <a:off x="1969497" y="2205840"/>
                <a:ext cx="1564446" cy="360742"/>
              </a:xfrm>
              <a:prstGeom prst="rect">
                <a:avLst/>
              </a:prstGeom>
              <a:noFill/>
              <a:ln>
                <a:noFill/>
              </a:ln>
              <a:effectLst>
                <a:outerShdw blurRad="57150" rotWithShape="0" algn="bl" dir="5400000" dist="19050">
                  <a:srgbClr val="000000">
                    <a:alpha val="49411"/>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FFFFF"/>
                    </a:solidFill>
                    <a:latin typeface="Consolas"/>
                    <a:ea typeface="Consolas"/>
                    <a:cs typeface="Consolas"/>
                    <a:sym typeface="Consolas"/>
                  </a:rPr>
                  <a:t>if x &gt; 0</a:t>
                </a:r>
                <a:endParaRPr b="1" i="0" sz="1600" u="none" cap="none" strike="noStrike">
                  <a:solidFill>
                    <a:srgbClr val="FFFFFF"/>
                  </a:solidFill>
                  <a:latin typeface="Consolas"/>
                  <a:ea typeface="Consolas"/>
                  <a:cs typeface="Consolas"/>
                  <a:sym typeface="Consolas"/>
                </a:endParaRPr>
              </a:p>
            </p:txBody>
          </p:sp>
          <p:sp>
            <p:nvSpPr>
              <p:cNvPr id="330" name="Google Shape;330;g2efe96aecb4_0_132"/>
              <p:cNvSpPr txBox="1"/>
              <p:nvPr/>
            </p:nvSpPr>
            <p:spPr>
              <a:xfrm rot="-199200">
                <a:off x="4158500" y="2049415"/>
                <a:ext cx="1564426" cy="309524"/>
              </a:xfrm>
              <a:prstGeom prst="rect">
                <a:avLst/>
              </a:prstGeom>
              <a:noFill/>
              <a:ln>
                <a:noFill/>
              </a:ln>
              <a:effectLst>
                <a:outerShdw blurRad="57150" rotWithShape="0" algn="bl" dir="5400000" dist="19050">
                  <a:srgbClr val="000000">
                    <a:alpha val="49411"/>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FFFFFF"/>
                    </a:solidFill>
                    <a:latin typeface="Consolas"/>
                    <a:ea typeface="Consolas"/>
                    <a:cs typeface="Consolas"/>
                    <a:sym typeface="Consolas"/>
                  </a:rPr>
                  <a:t>elif x == 0</a:t>
                </a:r>
                <a:endParaRPr b="1" i="0" sz="1200" u="none" cap="none" strike="noStrike">
                  <a:solidFill>
                    <a:srgbClr val="FFFFFF"/>
                  </a:solidFill>
                  <a:latin typeface="Consolas"/>
                  <a:ea typeface="Consolas"/>
                  <a:cs typeface="Consolas"/>
                  <a:sym typeface="Consolas"/>
                </a:endParaRPr>
              </a:p>
            </p:txBody>
          </p:sp>
          <p:sp>
            <p:nvSpPr>
              <p:cNvPr id="331" name="Google Shape;331;g2efe96aecb4_0_132"/>
              <p:cNvSpPr txBox="1"/>
              <p:nvPr/>
            </p:nvSpPr>
            <p:spPr>
              <a:xfrm rot="-674722">
                <a:off x="6012255" y="2090328"/>
                <a:ext cx="835338" cy="360599"/>
              </a:xfrm>
              <a:prstGeom prst="rect">
                <a:avLst/>
              </a:prstGeom>
              <a:noFill/>
              <a:ln>
                <a:noFill/>
              </a:ln>
              <a:effectLst>
                <a:outerShdw blurRad="57150" rotWithShape="0" algn="bl" dir="5400000" dist="19050">
                  <a:srgbClr val="000000">
                    <a:alpha val="49411"/>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FFFFF"/>
                    </a:solidFill>
                    <a:latin typeface="Consolas"/>
                    <a:ea typeface="Consolas"/>
                    <a:cs typeface="Consolas"/>
                    <a:sym typeface="Consolas"/>
                  </a:rPr>
                  <a:t>else</a:t>
                </a:r>
                <a:endParaRPr b="1" i="0" sz="1600" u="none" cap="none" strike="noStrike">
                  <a:solidFill>
                    <a:srgbClr val="FFFFFF"/>
                  </a:solidFill>
                  <a:latin typeface="Consolas"/>
                  <a:ea typeface="Consolas"/>
                  <a:cs typeface="Consolas"/>
                  <a:sym typeface="Consolas"/>
                </a:endParaRPr>
              </a:p>
            </p:txBody>
          </p:sp>
        </p:grpSp>
        <p:pic>
          <p:nvPicPr>
            <p:cNvPr id="332" name="Google Shape;332;g2efe96aecb4_0_132"/>
            <p:cNvPicPr preferRelativeResize="0"/>
            <p:nvPr/>
          </p:nvPicPr>
          <p:blipFill rotWithShape="1">
            <a:blip r:embed="rId7">
              <a:alphaModFix/>
            </a:blip>
            <a:srcRect b="0" l="0" r="0" t="0"/>
            <a:stretch/>
          </p:blipFill>
          <p:spPr>
            <a:xfrm>
              <a:off x="3360225" y="2452900"/>
              <a:ext cx="1989400" cy="1327325"/>
            </a:xfrm>
            <a:prstGeom prst="rect">
              <a:avLst/>
            </a:prstGeom>
            <a:noFill/>
            <a:ln>
              <a:noFill/>
            </a:ln>
          </p:spPr>
        </p:pic>
        <p:pic>
          <p:nvPicPr>
            <p:cNvPr id="333" name="Google Shape;333;g2efe96aecb4_0_132"/>
            <p:cNvPicPr preferRelativeResize="0"/>
            <p:nvPr/>
          </p:nvPicPr>
          <p:blipFill rotWithShape="1">
            <a:blip r:embed="rId7">
              <a:alphaModFix/>
            </a:blip>
            <a:srcRect b="0" l="0" r="0" t="0"/>
            <a:stretch/>
          </p:blipFill>
          <p:spPr>
            <a:xfrm>
              <a:off x="5782775" y="2201175"/>
              <a:ext cx="1989400" cy="1327325"/>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F7FC"/>
            </a:gs>
            <a:gs pos="100000">
              <a:srgbClr val="E7F7FD"/>
            </a:gs>
          </a:gsLst>
          <a:path path="circle">
            <a:fillToRect b="50%" l="50%" r="50%" t="50%"/>
          </a:path>
          <a:tileRect/>
        </a:gradFill>
      </p:bgPr>
    </p:bg>
    <p:spTree>
      <p:nvGrpSpPr>
        <p:cNvPr id="337" name="Shape 337"/>
        <p:cNvGrpSpPr/>
        <p:nvPr/>
      </p:nvGrpSpPr>
      <p:grpSpPr>
        <a:xfrm>
          <a:off x="0" y="0"/>
          <a:ext cx="0" cy="0"/>
          <a:chOff x="0" y="0"/>
          <a:chExt cx="0" cy="0"/>
        </a:xfrm>
      </p:grpSpPr>
      <p:sp>
        <p:nvSpPr>
          <p:cNvPr id="338" name="Google Shape;338;g2efe96aecb4_0_151"/>
          <p:cNvSpPr txBox="1"/>
          <p:nvPr/>
        </p:nvSpPr>
        <p:spPr>
          <a:xfrm>
            <a:off x="0" y="0"/>
            <a:ext cx="9758700" cy="346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990"/>
              <a:buFont typeface="Play"/>
              <a:buNone/>
            </a:pPr>
            <a:r>
              <a:rPr b="1" i="1" lang="en-US" sz="1800" u="none" cap="none" strike="noStrike">
                <a:solidFill>
                  <a:schemeClr val="dk1"/>
                </a:solidFill>
                <a:latin typeface="Play"/>
                <a:ea typeface="Play"/>
                <a:cs typeface="Play"/>
                <a:sym typeface="Play"/>
              </a:rPr>
              <a:t>Empower Your Skills, Boost Your Productivity for a Prosperous Pakistan</a:t>
            </a:r>
            <a:endParaRPr b="0" i="0" sz="1400" u="none" cap="none" strike="noStrike">
              <a:solidFill>
                <a:srgbClr val="000000"/>
              </a:solidFill>
              <a:latin typeface="Arial"/>
              <a:ea typeface="Arial"/>
              <a:cs typeface="Arial"/>
              <a:sym typeface="Arial"/>
            </a:endParaRPr>
          </a:p>
        </p:txBody>
      </p:sp>
      <p:pic>
        <p:nvPicPr>
          <p:cNvPr id="339" name="Google Shape;339;g2efe96aecb4_0_151"/>
          <p:cNvPicPr preferRelativeResize="0"/>
          <p:nvPr/>
        </p:nvPicPr>
        <p:blipFill rotWithShape="1">
          <a:blip r:embed="rId3">
            <a:alphaModFix/>
          </a:blip>
          <a:srcRect b="0" l="0" r="0" t="0"/>
          <a:stretch/>
        </p:blipFill>
        <p:spPr>
          <a:xfrm>
            <a:off x="0" y="6038350"/>
            <a:ext cx="12191999" cy="838200"/>
          </a:xfrm>
          <a:prstGeom prst="rect">
            <a:avLst/>
          </a:prstGeom>
          <a:noFill/>
          <a:ln>
            <a:noFill/>
          </a:ln>
        </p:spPr>
      </p:pic>
      <p:pic>
        <p:nvPicPr>
          <p:cNvPr descr="A blue and yellow snake logo&#10;&#10;Description automatically generated" id="340" name="Google Shape;340;g2efe96aecb4_0_151"/>
          <p:cNvPicPr preferRelativeResize="0"/>
          <p:nvPr/>
        </p:nvPicPr>
        <p:blipFill rotWithShape="1">
          <a:blip r:embed="rId4">
            <a:alphaModFix/>
          </a:blip>
          <a:srcRect b="0" l="0" r="0" t="0"/>
          <a:stretch/>
        </p:blipFill>
        <p:spPr>
          <a:xfrm>
            <a:off x="10585994" y="173400"/>
            <a:ext cx="1249063" cy="1243794"/>
          </a:xfrm>
          <a:prstGeom prst="rect">
            <a:avLst/>
          </a:prstGeom>
          <a:noFill/>
          <a:ln>
            <a:noFill/>
          </a:ln>
        </p:spPr>
      </p:pic>
      <p:sp>
        <p:nvSpPr>
          <p:cNvPr id="341" name="Google Shape;341;g2efe96aecb4_0_151"/>
          <p:cNvSpPr txBox="1"/>
          <p:nvPr/>
        </p:nvSpPr>
        <p:spPr>
          <a:xfrm>
            <a:off x="717100" y="602938"/>
            <a:ext cx="80823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FF0000"/>
                </a:solidFill>
                <a:latin typeface="Arial"/>
                <a:ea typeface="Arial"/>
                <a:cs typeface="Arial"/>
                <a:sym typeface="Arial"/>
              </a:rPr>
              <a:t>Lets Run through an Example</a:t>
            </a:r>
            <a:endParaRPr b="0" i="0" sz="3200" u="none" cap="none" strike="noStrike">
              <a:solidFill>
                <a:srgbClr val="FF0000"/>
              </a:solidFill>
              <a:latin typeface="Arial"/>
              <a:ea typeface="Arial"/>
              <a:cs typeface="Arial"/>
              <a:sym typeface="Arial"/>
            </a:endParaRPr>
          </a:p>
        </p:txBody>
      </p:sp>
      <p:sp>
        <p:nvSpPr>
          <p:cNvPr id="342" name="Google Shape;342;g2efe96aecb4_0_151"/>
          <p:cNvSpPr txBox="1"/>
          <p:nvPr/>
        </p:nvSpPr>
        <p:spPr>
          <a:xfrm>
            <a:off x="717100" y="1327600"/>
            <a:ext cx="3373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Suppose x = -8</a:t>
            </a:r>
            <a:endParaRPr b="0" i="0" sz="2800" u="none" cap="none" strike="noStrike">
              <a:solidFill>
                <a:schemeClr val="dk1"/>
              </a:solidFill>
              <a:latin typeface="Arial"/>
              <a:ea typeface="Arial"/>
              <a:cs typeface="Arial"/>
              <a:sym typeface="Arial"/>
            </a:endParaRPr>
          </a:p>
        </p:txBody>
      </p:sp>
      <p:grpSp>
        <p:nvGrpSpPr>
          <p:cNvPr id="343" name="Google Shape;343;g2efe96aecb4_0_151"/>
          <p:cNvGrpSpPr/>
          <p:nvPr/>
        </p:nvGrpSpPr>
        <p:grpSpPr>
          <a:xfrm>
            <a:off x="3360225" y="1612421"/>
            <a:ext cx="6833010" cy="4093544"/>
            <a:chOff x="3360225" y="1612421"/>
            <a:chExt cx="6833010" cy="4093544"/>
          </a:xfrm>
        </p:grpSpPr>
        <p:grpSp>
          <p:nvGrpSpPr>
            <p:cNvPr id="344" name="Google Shape;344;g2efe96aecb4_0_151"/>
            <p:cNvGrpSpPr/>
            <p:nvPr/>
          </p:nvGrpSpPr>
          <p:grpSpPr>
            <a:xfrm>
              <a:off x="3520119" y="1612421"/>
              <a:ext cx="6673116" cy="4093544"/>
              <a:chOff x="1603000" y="1838221"/>
              <a:chExt cx="5486406" cy="3429004"/>
            </a:xfrm>
          </p:grpSpPr>
          <p:pic>
            <p:nvPicPr>
              <p:cNvPr id="345" name="Google Shape;345;g2efe96aecb4_0_151"/>
              <p:cNvPicPr preferRelativeResize="0"/>
              <p:nvPr/>
            </p:nvPicPr>
            <p:blipFill rotWithShape="1">
              <a:blip r:embed="rId5">
                <a:alphaModFix/>
              </a:blip>
              <a:srcRect b="0" l="0" r="0" t="0"/>
              <a:stretch/>
            </p:blipFill>
            <p:spPr>
              <a:xfrm>
                <a:off x="1603000" y="1838225"/>
                <a:ext cx="5486400" cy="3429000"/>
              </a:xfrm>
              <a:prstGeom prst="rect">
                <a:avLst/>
              </a:prstGeom>
              <a:noFill/>
              <a:ln>
                <a:noFill/>
              </a:ln>
              <a:effectLst>
                <a:outerShdw blurRad="57150" rotWithShape="0" algn="bl" dir="5400000" dist="19050">
                  <a:srgbClr val="000000">
                    <a:alpha val="49411"/>
                  </a:srgbClr>
                </a:outerShdw>
              </a:effectLst>
            </p:spPr>
          </p:pic>
          <p:pic>
            <p:nvPicPr>
              <p:cNvPr id="346" name="Google Shape;346;g2efe96aecb4_0_151"/>
              <p:cNvPicPr preferRelativeResize="0"/>
              <p:nvPr/>
            </p:nvPicPr>
            <p:blipFill rotWithShape="1">
              <a:blip r:embed="rId6">
                <a:alphaModFix/>
              </a:blip>
              <a:srcRect b="0" l="0" r="0" t="0"/>
              <a:stretch/>
            </p:blipFill>
            <p:spPr>
              <a:xfrm flipH="1" rot="571781">
                <a:off x="1904274" y="2031048"/>
                <a:ext cx="1207876" cy="990474"/>
              </a:xfrm>
              <a:prstGeom prst="rect">
                <a:avLst/>
              </a:prstGeom>
              <a:noFill/>
              <a:ln>
                <a:noFill/>
              </a:ln>
              <a:effectLst>
                <a:outerShdw blurRad="57150" rotWithShape="0" algn="bl" dir="5400000" dist="19050">
                  <a:srgbClr val="000000">
                    <a:alpha val="49411"/>
                  </a:srgbClr>
                </a:outerShdw>
              </a:effectLst>
            </p:spPr>
          </p:pic>
          <p:pic>
            <p:nvPicPr>
              <p:cNvPr id="347" name="Google Shape;347;g2efe96aecb4_0_151"/>
              <p:cNvPicPr preferRelativeResize="0"/>
              <p:nvPr/>
            </p:nvPicPr>
            <p:blipFill rotWithShape="1">
              <a:blip r:embed="rId6">
                <a:alphaModFix/>
              </a:blip>
              <a:srcRect b="0" l="0" r="0" t="0"/>
              <a:stretch/>
            </p:blipFill>
            <p:spPr>
              <a:xfrm rot="-571781">
                <a:off x="5807874" y="1980898"/>
                <a:ext cx="1207876" cy="990474"/>
              </a:xfrm>
              <a:prstGeom prst="rect">
                <a:avLst/>
              </a:prstGeom>
              <a:noFill/>
              <a:ln>
                <a:noFill/>
              </a:ln>
              <a:effectLst>
                <a:outerShdw blurRad="57150" rotWithShape="0" algn="bl" dir="5400000" dist="19050">
                  <a:srgbClr val="000000">
                    <a:alpha val="49411"/>
                  </a:srgbClr>
                </a:outerShdw>
              </a:effectLst>
            </p:spPr>
          </p:pic>
          <p:pic>
            <p:nvPicPr>
              <p:cNvPr id="348" name="Google Shape;348;g2efe96aecb4_0_151"/>
              <p:cNvPicPr preferRelativeResize="0"/>
              <p:nvPr/>
            </p:nvPicPr>
            <p:blipFill rotWithShape="1">
              <a:blip r:embed="rId6">
                <a:alphaModFix/>
              </a:blip>
              <a:srcRect b="0" l="0" r="0" t="0"/>
              <a:stretch/>
            </p:blipFill>
            <p:spPr>
              <a:xfrm flipH="1" rot="-256555">
                <a:off x="4115476" y="1881872"/>
                <a:ext cx="1207874" cy="990474"/>
              </a:xfrm>
              <a:prstGeom prst="rect">
                <a:avLst/>
              </a:prstGeom>
              <a:noFill/>
              <a:ln>
                <a:noFill/>
              </a:ln>
              <a:effectLst>
                <a:outerShdw blurRad="57150" rotWithShape="0" algn="bl" dir="5400000" dist="19050">
                  <a:srgbClr val="000000">
                    <a:alpha val="49411"/>
                  </a:srgbClr>
                </a:outerShdw>
              </a:effectLst>
            </p:spPr>
          </p:pic>
          <p:sp>
            <p:nvSpPr>
              <p:cNvPr id="349" name="Google Shape;349;g2efe96aecb4_0_151"/>
              <p:cNvSpPr txBox="1"/>
              <p:nvPr/>
            </p:nvSpPr>
            <p:spPr>
              <a:xfrm rot="534142">
                <a:off x="1969497" y="2205840"/>
                <a:ext cx="1564446" cy="360742"/>
              </a:xfrm>
              <a:prstGeom prst="rect">
                <a:avLst/>
              </a:prstGeom>
              <a:noFill/>
              <a:ln>
                <a:noFill/>
              </a:ln>
              <a:effectLst>
                <a:outerShdw blurRad="57150" rotWithShape="0" algn="bl" dir="5400000" dist="19050">
                  <a:srgbClr val="000000">
                    <a:alpha val="49411"/>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FFFFF"/>
                    </a:solidFill>
                    <a:latin typeface="Consolas"/>
                    <a:ea typeface="Consolas"/>
                    <a:cs typeface="Consolas"/>
                    <a:sym typeface="Consolas"/>
                  </a:rPr>
                  <a:t>if x &gt; 0</a:t>
                </a:r>
                <a:endParaRPr b="1" i="0" sz="1600" u="none" cap="none" strike="noStrike">
                  <a:solidFill>
                    <a:srgbClr val="FFFFFF"/>
                  </a:solidFill>
                  <a:latin typeface="Consolas"/>
                  <a:ea typeface="Consolas"/>
                  <a:cs typeface="Consolas"/>
                  <a:sym typeface="Consolas"/>
                </a:endParaRPr>
              </a:p>
            </p:txBody>
          </p:sp>
          <p:sp>
            <p:nvSpPr>
              <p:cNvPr id="350" name="Google Shape;350;g2efe96aecb4_0_151"/>
              <p:cNvSpPr txBox="1"/>
              <p:nvPr/>
            </p:nvSpPr>
            <p:spPr>
              <a:xfrm rot="-199200">
                <a:off x="4158500" y="2049415"/>
                <a:ext cx="1564426" cy="309524"/>
              </a:xfrm>
              <a:prstGeom prst="rect">
                <a:avLst/>
              </a:prstGeom>
              <a:noFill/>
              <a:ln>
                <a:noFill/>
              </a:ln>
              <a:effectLst>
                <a:outerShdw blurRad="57150" rotWithShape="0" algn="bl" dir="5400000" dist="19050">
                  <a:srgbClr val="000000">
                    <a:alpha val="49411"/>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FFFFFF"/>
                    </a:solidFill>
                    <a:latin typeface="Consolas"/>
                    <a:ea typeface="Consolas"/>
                    <a:cs typeface="Consolas"/>
                    <a:sym typeface="Consolas"/>
                  </a:rPr>
                  <a:t>elif x == 0</a:t>
                </a:r>
                <a:endParaRPr b="1" i="0" sz="1200" u="none" cap="none" strike="noStrike">
                  <a:solidFill>
                    <a:srgbClr val="FFFFFF"/>
                  </a:solidFill>
                  <a:latin typeface="Consolas"/>
                  <a:ea typeface="Consolas"/>
                  <a:cs typeface="Consolas"/>
                  <a:sym typeface="Consolas"/>
                </a:endParaRPr>
              </a:p>
            </p:txBody>
          </p:sp>
          <p:sp>
            <p:nvSpPr>
              <p:cNvPr id="351" name="Google Shape;351;g2efe96aecb4_0_151"/>
              <p:cNvSpPr txBox="1"/>
              <p:nvPr/>
            </p:nvSpPr>
            <p:spPr>
              <a:xfrm rot="-674722">
                <a:off x="6012255" y="2090328"/>
                <a:ext cx="835338" cy="360599"/>
              </a:xfrm>
              <a:prstGeom prst="rect">
                <a:avLst/>
              </a:prstGeom>
              <a:noFill/>
              <a:ln>
                <a:noFill/>
              </a:ln>
              <a:effectLst>
                <a:outerShdw blurRad="57150" rotWithShape="0" algn="bl" dir="5400000" dist="19050">
                  <a:srgbClr val="000000">
                    <a:alpha val="49411"/>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FFFFF"/>
                    </a:solidFill>
                    <a:latin typeface="Consolas"/>
                    <a:ea typeface="Consolas"/>
                    <a:cs typeface="Consolas"/>
                    <a:sym typeface="Consolas"/>
                  </a:rPr>
                  <a:t>else</a:t>
                </a:r>
                <a:endParaRPr b="1" i="0" sz="1600" u="none" cap="none" strike="noStrike">
                  <a:solidFill>
                    <a:srgbClr val="FFFFFF"/>
                  </a:solidFill>
                  <a:latin typeface="Consolas"/>
                  <a:ea typeface="Consolas"/>
                  <a:cs typeface="Consolas"/>
                  <a:sym typeface="Consolas"/>
                </a:endParaRPr>
              </a:p>
            </p:txBody>
          </p:sp>
        </p:grpSp>
        <p:pic>
          <p:nvPicPr>
            <p:cNvPr id="352" name="Google Shape;352;g2efe96aecb4_0_151"/>
            <p:cNvPicPr preferRelativeResize="0"/>
            <p:nvPr/>
          </p:nvPicPr>
          <p:blipFill rotWithShape="1">
            <a:blip r:embed="rId7">
              <a:alphaModFix/>
            </a:blip>
            <a:srcRect b="0" l="0" r="0" t="0"/>
            <a:stretch/>
          </p:blipFill>
          <p:spPr>
            <a:xfrm>
              <a:off x="3360225" y="2452900"/>
              <a:ext cx="1989400" cy="1327325"/>
            </a:xfrm>
            <a:prstGeom prst="rect">
              <a:avLst/>
            </a:prstGeom>
            <a:noFill/>
            <a:ln>
              <a:noFill/>
            </a:ln>
          </p:spPr>
        </p:pic>
        <p:pic>
          <p:nvPicPr>
            <p:cNvPr id="353" name="Google Shape;353;g2efe96aecb4_0_151"/>
            <p:cNvPicPr preferRelativeResize="0"/>
            <p:nvPr/>
          </p:nvPicPr>
          <p:blipFill rotWithShape="1">
            <a:blip r:embed="rId7">
              <a:alphaModFix/>
            </a:blip>
            <a:srcRect b="0" l="0" r="0" t="0"/>
            <a:stretch/>
          </p:blipFill>
          <p:spPr>
            <a:xfrm>
              <a:off x="5782775" y="2201175"/>
              <a:ext cx="1989400" cy="1327325"/>
            </a:xfrm>
            <a:prstGeom prst="rect">
              <a:avLst/>
            </a:prstGeom>
            <a:noFill/>
            <a:ln>
              <a:noFill/>
            </a:ln>
          </p:spPr>
        </p:pic>
      </p:grpSp>
      <p:pic>
        <p:nvPicPr>
          <p:cNvPr id="354" name="Google Shape;354;g2efe96aecb4_0_151"/>
          <p:cNvPicPr preferRelativeResize="0"/>
          <p:nvPr/>
        </p:nvPicPr>
        <p:blipFill rotWithShape="1">
          <a:blip r:embed="rId8">
            <a:alphaModFix/>
          </a:blip>
          <a:srcRect b="0" l="0" r="0" t="0"/>
          <a:stretch/>
        </p:blipFill>
        <p:spPr>
          <a:xfrm>
            <a:off x="9066705" y="2330272"/>
            <a:ext cx="838200" cy="838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F7FC"/>
            </a:gs>
            <a:gs pos="100000">
              <a:srgbClr val="E7F7FD"/>
            </a:gs>
          </a:gsLst>
          <a:path path="circle">
            <a:fillToRect b="50%" l="50%" r="50%" t="50%"/>
          </a:path>
          <a:tileRect/>
        </a:gradFill>
      </p:bgPr>
    </p:bg>
    <p:spTree>
      <p:nvGrpSpPr>
        <p:cNvPr id="94" name="Shape 94"/>
        <p:cNvGrpSpPr/>
        <p:nvPr/>
      </p:nvGrpSpPr>
      <p:grpSpPr>
        <a:xfrm>
          <a:off x="0" y="0"/>
          <a:ext cx="0" cy="0"/>
          <a:chOff x="0" y="0"/>
          <a:chExt cx="0" cy="0"/>
        </a:xfrm>
      </p:grpSpPr>
      <p:sp>
        <p:nvSpPr>
          <p:cNvPr id="95" name="Google Shape;95;p2"/>
          <p:cNvSpPr txBox="1"/>
          <p:nvPr/>
        </p:nvSpPr>
        <p:spPr>
          <a:xfrm>
            <a:off x="0" y="0"/>
            <a:ext cx="9758700" cy="346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990"/>
              <a:buFont typeface="Play"/>
              <a:buNone/>
            </a:pPr>
            <a:r>
              <a:rPr b="1" i="1" lang="en-US" sz="1800" u="none" cap="none" strike="noStrike">
                <a:solidFill>
                  <a:schemeClr val="dk1"/>
                </a:solidFill>
                <a:latin typeface="Play"/>
                <a:ea typeface="Play"/>
                <a:cs typeface="Play"/>
                <a:sym typeface="Play"/>
              </a:rPr>
              <a:t>Empower Your Skills, Boost Your Productivity for a Prosperous Pakistan</a:t>
            </a:r>
            <a:endParaRPr b="0" i="0" sz="1400" u="none" cap="none" strike="noStrike">
              <a:solidFill>
                <a:srgbClr val="000000"/>
              </a:solidFill>
              <a:latin typeface="Arial"/>
              <a:ea typeface="Arial"/>
              <a:cs typeface="Arial"/>
              <a:sym typeface="Arial"/>
            </a:endParaRPr>
          </a:p>
        </p:txBody>
      </p:sp>
      <p:sp>
        <p:nvSpPr>
          <p:cNvPr id="96" name="Google Shape;96;p2"/>
          <p:cNvSpPr txBox="1"/>
          <p:nvPr/>
        </p:nvSpPr>
        <p:spPr>
          <a:xfrm>
            <a:off x="1294199" y="519213"/>
            <a:ext cx="9603600" cy="769500"/>
          </a:xfrm>
          <a:prstGeom prst="rect">
            <a:avLst/>
          </a:prstGeom>
          <a:noFill/>
          <a:ln>
            <a:noFill/>
          </a:ln>
        </p:spPr>
        <p:txBody>
          <a:bodyPr anchorCtr="0" anchor="b" bIns="91425" lIns="91425" spcFirstLastPara="1" rIns="91425" wrap="square" tIns="91425">
            <a:noAutofit/>
          </a:bodyPr>
          <a:lstStyle/>
          <a:p>
            <a:pPr indent="0" lvl="0" marL="0" marR="0" rtl="0" algn="ctr">
              <a:lnSpc>
                <a:spcPct val="90000"/>
              </a:lnSpc>
              <a:spcBef>
                <a:spcPts val="0"/>
              </a:spcBef>
              <a:spcAft>
                <a:spcPts val="0"/>
              </a:spcAft>
              <a:buClr>
                <a:srgbClr val="C00000"/>
              </a:buClr>
              <a:buSzPts val="990"/>
              <a:buFont typeface="Play"/>
              <a:buNone/>
            </a:pPr>
            <a:r>
              <a:rPr b="1" i="0" lang="en-US" sz="4000" u="none" cap="none" strike="noStrike">
                <a:solidFill>
                  <a:srgbClr val="C00000"/>
                </a:solidFill>
                <a:latin typeface="Play"/>
                <a:ea typeface="Play"/>
                <a:cs typeface="Play"/>
                <a:sym typeface="Play"/>
              </a:rPr>
              <a:t>Module 3: Python For Beginners</a:t>
            </a:r>
            <a:endParaRPr b="0" i="0" sz="1400" u="none" cap="none" strike="noStrike">
              <a:solidFill>
                <a:srgbClr val="000000"/>
              </a:solidFill>
              <a:latin typeface="Arial"/>
              <a:ea typeface="Arial"/>
              <a:cs typeface="Arial"/>
              <a:sym typeface="Arial"/>
            </a:endParaRPr>
          </a:p>
        </p:txBody>
      </p:sp>
      <p:pic>
        <p:nvPicPr>
          <p:cNvPr id="97" name="Google Shape;97;p2"/>
          <p:cNvPicPr preferRelativeResize="0"/>
          <p:nvPr/>
        </p:nvPicPr>
        <p:blipFill rotWithShape="1">
          <a:blip r:embed="rId3">
            <a:alphaModFix/>
          </a:blip>
          <a:srcRect b="0" l="0" r="0" t="0"/>
          <a:stretch/>
        </p:blipFill>
        <p:spPr>
          <a:xfrm>
            <a:off x="0" y="6038350"/>
            <a:ext cx="12191999" cy="838200"/>
          </a:xfrm>
          <a:prstGeom prst="rect">
            <a:avLst/>
          </a:prstGeom>
          <a:noFill/>
          <a:ln>
            <a:noFill/>
          </a:ln>
        </p:spPr>
      </p:pic>
      <p:sp>
        <p:nvSpPr>
          <p:cNvPr id="98" name="Google Shape;98;p2"/>
          <p:cNvSpPr txBox="1"/>
          <p:nvPr/>
        </p:nvSpPr>
        <p:spPr>
          <a:xfrm>
            <a:off x="1348649" y="1461131"/>
            <a:ext cx="8134716" cy="3968708"/>
          </a:xfrm>
          <a:prstGeom prst="rect">
            <a:avLst/>
          </a:prstGeom>
          <a:noFill/>
          <a:ln>
            <a:noFill/>
          </a:ln>
        </p:spPr>
        <p:txBody>
          <a:bodyPr anchorCtr="0" anchor="t" bIns="91425" lIns="91425" spcFirstLastPara="1" rIns="91425" wrap="square" tIns="91425">
            <a:noAutofit/>
          </a:bodyPr>
          <a:lstStyle/>
          <a:p>
            <a:pPr indent="-355600" lvl="0" marL="457200" rtl="0" algn="l">
              <a:lnSpc>
                <a:spcPct val="170000"/>
              </a:lnSpc>
              <a:spcBef>
                <a:spcPts val="0"/>
              </a:spcBef>
              <a:spcAft>
                <a:spcPts val="0"/>
              </a:spcAft>
              <a:buClr>
                <a:schemeClr val="dk1"/>
              </a:buClr>
              <a:buSzPts val="2000"/>
              <a:buChar char="✔"/>
            </a:pPr>
            <a:r>
              <a:rPr lang="en-US" sz="2000">
                <a:solidFill>
                  <a:schemeClr val="dk1"/>
                </a:solidFill>
              </a:rPr>
              <a:t>Seeing Google Colab and Hugging Face Interface</a:t>
            </a:r>
            <a:endParaRPr sz="2000">
              <a:solidFill>
                <a:schemeClr val="dk1"/>
              </a:solidFill>
            </a:endParaRPr>
          </a:p>
          <a:p>
            <a:pPr indent="-457200" lvl="0" marL="571500" marR="0" rtl="0" algn="l">
              <a:lnSpc>
                <a:spcPct val="170000"/>
              </a:lnSpc>
              <a:spcBef>
                <a:spcPts val="0"/>
              </a:spcBef>
              <a:spcAft>
                <a:spcPts val="0"/>
              </a:spcAft>
              <a:buClr>
                <a:schemeClr val="dk1"/>
              </a:buClr>
              <a:buSzPts val="1800"/>
              <a:buFont typeface="Noto Sans Symbols"/>
              <a:buChar char="✔"/>
            </a:pPr>
            <a:r>
              <a:rPr b="0" i="0" lang="en-US" sz="2000" u="none" cap="none" strike="noStrike">
                <a:solidFill>
                  <a:schemeClr val="dk1"/>
                </a:solidFill>
                <a:latin typeface="Arial"/>
                <a:ea typeface="Arial"/>
                <a:cs typeface="Arial"/>
                <a:sym typeface="Arial"/>
              </a:rPr>
              <a:t>What is Python? Why should we use it?</a:t>
            </a:r>
            <a:endParaRPr b="0" i="0" sz="2000" u="none" cap="none" strike="noStrike">
              <a:solidFill>
                <a:schemeClr val="dk1"/>
              </a:solidFill>
              <a:latin typeface="Arial"/>
              <a:ea typeface="Arial"/>
              <a:cs typeface="Arial"/>
              <a:sym typeface="Arial"/>
            </a:endParaRPr>
          </a:p>
          <a:p>
            <a:pPr indent="-457200" lvl="0" marL="571500" marR="0" rtl="0" algn="l">
              <a:lnSpc>
                <a:spcPct val="170000"/>
              </a:lnSpc>
              <a:spcBef>
                <a:spcPts val="0"/>
              </a:spcBef>
              <a:spcAft>
                <a:spcPts val="0"/>
              </a:spcAft>
              <a:buClr>
                <a:schemeClr val="dk1"/>
              </a:buClr>
              <a:buSzPts val="1800"/>
              <a:buFont typeface="Noto Sans Symbols"/>
              <a:buChar char="✔"/>
            </a:pPr>
            <a:r>
              <a:rPr b="0" i="0" lang="en-US" sz="2000" u="none" cap="none" strike="noStrike">
                <a:solidFill>
                  <a:schemeClr val="dk1"/>
                </a:solidFill>
                <a:latin typeface="Arial"/>
                <a:ea typeface="Arial"/>
                <a:cs typeface="Arial"/>
                <a:sym typeface="Arial"/>
              </a:rPr>
              <a:t>Master variables, data types &amp; operators in Python</a:t>
            </a:r>
            <a:endParaRPr b="0" i="0" sz="1400" u="none" cap="none" strike="noStrike">
              <a:solidFill>
                <a:srgbClr val="000000"/>
              </a:solidFill>
              <a:latin typeface="Arial"/>
              <a:ea typeface="Arial"/>
              <a:cs typeface="Arial"/>
              <a:sym typeface="Arial"/>
            </a:endParaRPr>
          </a:p>
          <a:p>
            <a:pPr indent="-457200" lvl="0" marL="571500" marR="0" rtl="0" algn="l">
              <a:lnSpc>
                <a:spcPct val="170000"/>
              </a:lnSpc>
              <a:spcBef>
                <a:spcPts val="0"/>
              </a:spcBef>
              <a:spcAft>
                <a:spcPts val="0"/>
              </a:spcAft>
              <a:buClr>
                <a:schemeClr val="dk1"/>
              </a:buClr>
              <a:buSzPts val="1800"/>
              <a:buFont typeface="Noto Sans Symbols"/>
              <a:buChar char="✔"/>
            </a:pPr>
            <a:r>
              <a:rPr b="0" i="0" lang="en-US" sz="2000" u="none" cap="none" strike="noStrike">
                <a:solidFill>
                  <a:schemeClr val="dk1"/>
                </a:solidFill>
                <a:latin typeface="Arial"/>
                <a:ea typeface="Arial"/>
                <a:cs typeface="Arial"/>
                <a:sym typeface="Arial"/>
              </a:rPr>
              <a:t>Make decisions with if-else statements in Python</a:t>
            </a:r>
            <a:endParaRPr b="0" i="0" sz="1400" u="none" cap="none" strike="noStrike">
              <a:solidFill>
                <a:srgbClr val="000000"/>
              </a:solidFill>
              <a:latin typeface="Arial"/>
              <a:ea typeface="Arial"/>
              <a:cs typeface="Arial"/>
              <a:sym typeface="Arial"/>
            </a:endParaRPr>
          </a:p>
          <a:p>
            <a:pPr indent="-457200" lvl="0" marL="571500" marR="0" rtl="0" algn="l">
              <a:lnSpc>
                <a:spcPct val="170000"/>
              </a:lnSpc>
              <a:spcBef>
                <a:spcPts val="0"/>
              </a:spcBef>
              <a:spcAft>
                <a:spcPts val="0"/>
              </a:spcAft>
              <a:buClr>
                <a:schemeClr val="dk1"/>
              </a:buClr>
              <a:buSzPts val="1800"/>
              <a:buFont typeface="Noto Sans Symbols"/>
              <a:buChar char="✔"/>
            </a:pPr>
            <a:r>
              <a:rPr b="0" i="0" lang="en-US" sz="2000" u="none" cap="none" strike="noStrike">
                <a:solidFill>
                  <a:schemeClr val="dk1"/>
                </a:solidFill>
                <a:latin typeface="Arial"/>
                <a:ea typeface="Arial"/>
                <a:cs typeface="Arial"/>
                <a:sym typeface="Arial"/>
              </a:rPr>
              <a:t>Automate tasks with loops (for &amp; while) in Python</a:t>
            </a:r>
            <a:endParaRPr b="0" i="0" sz="1400" u="none" cap="none" strike="noStrike">
              <a:solidFill>
                <a:srgbClr val="000000"/>
              </a:solidFill>
              <a:latin typeface="Arial"/>
              <a:ea typeface="Arial"/>
              <a:cs typeface="Arial"/>
              <a:sym typeface="Arial"/>
            </a:endParaRPr>
          </a:p>
          <a:p>
            <a:pPr indent="-457200" lvl="0" marL="571500" marR="0" rtl="0" algn="l">
              <a:lnSpc>
                <a:spcPct val="170000"/>
              </a:lnSpc>
              <a:spcBef>
                <a:spcPts val="0"/>
              </a:spcBef>
              <a:spcAft>
                <a:spcPts val="0"/>
              </a:spcAft>
              <a:buClr>
                <a:schemeClr val="dk1"/>
              </a:buClr>
              <a:buSzPts val="1800"/>
              <a:buFont typeface="Noto Sans Symbols"/>
              <a:buChar char="✔"/>
            </a:pPr>
            <a:r>
              <a:rPr b="0" i="0" lang="en-US" sz="2000" u="none" cap="none" strike="noStrike">
                <a:solidFill>
                  <a:schemeClr val="dk1"/>
                </a:solidFill>
                <a:latin typeface="Arial"/>
                <a:ea typeface="Arial"/>
                <a:cs typeface="Arial"/>
                <a:sym typeface="Arial"/>
              </a:rPr>
              <a:t>Conquer lists, tuples, sets &amp; dictionaries in Python</a:t>
            </a:r>
            <a:endParaRPr b="0" i="0" sz="2000" u="none" cap="none" strike="noStrike">
              <a:solidFill>
                <a:schemeClr val="dk1"/>
              </a:solidFill>
              <a:latin typeface="Arial"/>
              <a:ea typeface="Arial"/>
              <a:cs typeface="Arial"/>
              <a:sym typeface="Arial"/>
            </a:endParaRPr>
          </a:p>
          <a:p>
            <a:pPr indent="-355600" lvl="0" marL="457200" marR="0" rtl="0" algn="l">
              <a:lnSpc>
                <a:spcPct val="17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 Get a taste of problem-solving with LeetCode</a:t>
            </a:r>
            <a:endParaRPr b="0" i="0" sz="2000" u="none" cap="none" strike="noStrike">
              <a:solidFill>
                <a:schemeClr val="dk1"/>
              </a:solidFill>
              <a:latin typeface="Arial"/>
              <a:ea typeface="Arial"/>
              <a:cs typeface="Arial"/>
              <a:sym typeface="Arial"/>
            </a:endParaRPr>
          </a:p>
          <a:p>
            <a:pPr indent="-469900" lvl="0" marL="571500" marR="0" rtl="0" algn="l">
              <a:lnSpc>
                <a:spcPct val="17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Questions ?</a:t>
            </a:r>
            <a:endParaRPr b="0" i="0" sz="2000" u="none" cap="none" strike="noStrike">
              <a:solidFill>
                <a:schemeClr val="dk1"/>
              </a:solidFill>
              <a:latin typeface="Arial"/>
              <a:ea typeface="Arial"/>
              <a:cs typeface="Arial"/>
              <a:sym typeface="Arial"/>
            </a:endParaRPr>
          </a:p>
        </p:txBody>
      </p:sp>
      <p:pic>
        <p:nvPicPr>
          <p:cNvPr descr="A blue and yellow snake logo&#10;&#10;Description automatically generated" id="99" name="Google Shape;99;p2"/>
          <p:cNvPicPr preferRelativeResize="0"/>
          <p:nvPr/>
        </p:nvPicPr>
        <p:blipFill rotWithShape="1">
          <a:blip r:embed="rId4">
            <a:alphaModFix/>
          </a:blip>
          <a:srcRect b="0" l="0" r="0" t="0"/>
          <a:stretch/>
        </p:blipFill>
        <p:spPr>
          <a:xfrm>
            <a:off x="9483365" y="1819917"/>
            <a:ext cx="2257425" cy="22479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F7FC"/>
            </a:gs>
            <a:gs pos="100000">
              <a:srgbClr val="E7F7FD"/>
            </a:gs>
          </a:gsLst>
          <a:path path="circle">
            <a:fillToRect b="50%" l="50%" r="50%" t="50%"/>
          </a:path>
          <a:tileRect/>
        </a:gradFill>
      </p:bgPr>
    </p:bg>
    <p:spTree>
      <p:nvGrpSpPr>
        <p:cNvPr id="358" name="Shape 358"/>
        <p:cNvGrpSpPr/>
        <p:nvPr/>
      </p:nvGrpSpPr>
      <p:grpSpPr>
        <a:xfrm>
          <a:off x="0" y="0"/>
          <a:ext cx="0" cy="0"/>
          <a:chOff x="0" y="0"/>
          <a:chExt cx="0" cy="0"/>
        </a:xfrm>
      </p:grpSpPr>
      <p:sp>
        <p:nvSpPr>
          <p:cNvPr id="359" name="Google Shape;359;g2efe96aecb4_0_171"/>
          <p:cNvSpPr txBox="1"/>
          <p:nvPr/>
        </p:nvSpPr>
        <p:spPr>
          <a:xfrm>
            <a:off x="0" y="0"/>
            <a:ext cx="9758700" cy="346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990"/>
              <a:buFont typeface="Play"/>
              <a:buNone/>
            </a:pPr>
            <a:r>
              <a:rPr b="1" i="1" lang="en-US" sz="1800" u="none" cap="none" strike="noStrike">
                <a:solidFill>
                  <a:schemeClr val="dk1"/>
                </a:solidFill>
                <a:latin typeface="Play"/>
                <a:ea typeface="Play"/>
                <a:cs typeface="Play"/>
                <a:sym typeface="Play"/>
              </a:rPr>
              <a:t>Empower Your Skills, Boost Your Productivity for a Prosperous Pakistan</a:t>
            </a:r>
            <a:endParaRPr b="0" i="0" sz="1400" u="none" cap="none" strike="noStrike">
              <a:solidFill>
                <a:srgbClr val="000000"/>
              </a:solidFill>
              <a:latin typeface="Arial"/>
              <a:ea typeface="Arial"/>
              <a:cs typeface="Arial"/>
              <a:sym typeface="Arial"/>
            </a:endParaRPr>
          </a:p>
        </p:txBody>
      </p:sp>
      <p:pic>
        <p:nvPicPr>
          <p:cNvPr id="360" name="Google Shape;360;g2efe96aecb4_0_171"/>
          <p:cNvPicPr preferRelativeResize="0"/>
          <p:nvPr/>
        </p:nvPicPr>
        <p:blipFill rotWithShape="1">
          <a:blip r:embed="rId3">
            <a:alphaModFix/>
          </a:blip>
          <a:srcRect b="0" l="0" r="0" t="0"/>
          <a:stretch/>
        </p:blipFill>
        <p:spPr>
          <a:xfrm>
            <a:off x="0" y="6038350"/>
            <a:ext cx="12191999" cy="838200"/>
          </a:xfrm>
          <a:prstGeom prst="rect">
            <a:avLst/>
          </a:prstGeom>
          <a:noFill/>
          <a:ln>
            <a:noFill/>
          </a:ln>
        </p:spPr>
      </p:pic>
      <p:pic>
        <p:nvPicPr>
          <p:cNvPr descr="A blue and yellow snake logo&#10;&#10;Description automatically generated" id="361" name="Google Shape;361;g2efe96aecb4_0_171"/>
          <p:cNvPicPr preferRelativeResize="0"/>
          <p:nvPr/>
        </p:nvPicPr>
        <p:blipFill rotWithShape="1">
          <a:blip r:embed="rId4">
            <a:alphaModFix/>
          </a:blip>
          <a:srcRect b="0" l="0" r="0" t="0"/>
          <a:stretch/>
        </p:blipFill>
        <p:spPr>
          <a:xfrm>
            <a:off x="10585994" y="173400"/>
            <a:ext cx="1249063" cy="1243794"/>
          </a:xfrm>
          <a:prstGeom prst="rect">
            <a:avLst/>
          </a:prstGeom>
          <a:noFill/>
          <a:ln>
            <a:noFill/>
          </a:ln>
        </p:spPr>
      </p:pic>
      <p:sp>
        <p:nvSpPr>
          <p:cNvPr id="362" name="Google Shape;362;g2efe96aecb4_0_171"/>
          <p:cNvSpPr txBox="1"/>
          <p:nvPr/>
        </p:nvSpPr>
        <p:spPr>
          <a:xfrm>
            <a:off x="717100" y="602938"/>
            <a:ext cx="80823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FF0000"/>
                </a:solidFill>
                <a:latin typeface="Arial"/>
                <a:ea typeface="Arial"/>
                <a:cs typeface="Arial"/>
                <a:sym typeface="Arial"/>
              </a:rPr>
              <a:t>Loop Structures</a:t>
            </a:r>
            <a:endParaRPr b="0" i="0" sz="3200" u="none" cap="none" strike="noStrike">
              <a:solidFill>
                <a:srgbClr val="FF0000"/>
              </a:solidFill>
              <a:latin typeface="Arial"/>
              <a:ea typeface="Arial"/>
              <a:cs typeface="Arial"/>
              <a:sym typeface="Arial"/>
            </a:endParaRPr>
          </a:p>
        </p:txBody>
      </p:sp>
      <p:sp>
        <p:nvSpPr>
          <p:cNvPr id="363" name="Google Shape;363;g2efe96aecb4_0_171"/>
          <p:cNvSpPr txBox="1"/>
          <p:nvPr/>
        </p:nvSpPr>
        <p:spPr>
          <a:xfrm>
            <a:off x="1224200" y="1675850"/>
            <a:ext cx="9619500" cy="1113300"/>
          </a:xfrm>
          <a:prstGeom prst="rect">
            <a:avLst/>
          </a:prstGeom>
          <a:noFill/>
          <a:ln>
            <a:noFill/>
          </a:ln>
        </p:spPr>
        <p:txBody>
          <a:bodyPr anchorCtr="0" anchor="t" bIns="91425" lIns="91425" spcFirstLastPara="1" rIns="91425" wrap="square" tIns="91425">
            <a:spAutoFit/>
          </a:bodyPr>
          <a:lstStyle/>
          <a:p>
            <a:pPr indent="-393700" lvl="0" marL="457200" marR="0" rtl="0" algn="l">
              <a:lnSpc>
                <a:spcPct val="100000"/>
              </a:lnSpc>
              <a:spcBef>
                <a:spcPts val="0"/>
              </a:spcBef>
              <a:spcAft>
                <a:spcPts val="0"/>
              </a:spcAft>
              <a:buClr>
                <a:schemeClr val="dk1"/>
              </a:buClr>
              <a:buSzPts val="2600"/>
              <a:buFont typeface="Oswald"/>
              <a:buChar char="✔"/>
            </a:pPr>
            <a:r>
              <a:rPr b="0" i="0" lang="en-US" sz="2600" u="none" cap="none" strike="noStrike">
                <a:solidFill>
                  <a:srgbClr val="141414"/>
                </a:solidFill>
                <a:latin typeface="Lato"/>
                <a:ea typeface="Lato"/>
                <a:cs typeface="Lato"/>
                <a:sym typeface="Lato"/>
              </a:rPr>
              <a:t>Used for Repetition of Task</a:t>
            </a:r>
            <a:endParaRPr b="0" i="0" sz="2600" u="none" cap="none" strike="noStrike">
              <a:solidFill>
                <a:srgbClr val="141414"/>
              </a:solidFill>
              <a:latin typeface="Lato"/>
              <a:ea typeface="Lato"/>
              <a:cs typeface="Lato"/>
              <a:sym typeface="Lato"/>
            </a:endParaRPr>
          </a:p>
          <a:p>
            <a:pPr indent="0" lvl="0" marL="457200" marR="0" rtl="0" algn="l">
              <a:lnSpc>
                <a:spcPct val="100000"/>
              </a:lnSpc>
              <a:spcBef>
                <a:spcPts val="1000"/>
              </a:spcBef>
              <a:spcAft>
                <a:spcPts val="1000"/>
              </a:spcAft>
              <a:buClr>
                <a:srgbClr val="000000"/>
              </a:buClr>
              <a:buSzPts val="2600"/>
              <a:buFont typeface="Arial"/>
              <a:buNone/>
            </a:pPr>
            <a:r>
              <a:t/>
            </a:r>
            <a:endParaRPr b="0" i="0" sz="2600" u="none" cap="none" strike="noStrike">
              <a:solidFill>
                <a:srgbClr val="141414"/>
              </a:solidFill>
              <a:latin typeface="Lato"/>
              <a:ea typeface="Lato"/>
              <a:cs typeface="Lato"/>
              <a:sym typeface="Lato"/>
            </a:endParaRPr>
          </a:p>
        </p:txBody>
      </p:sp>
      <p:pic>
        <p:nvPicPr>
          <p:cNvPr id="364" name="Google Shape;364;g2efe96aecb4_0_171"/>
          <p:cNvPicPr preferRelativeResize="0"/>
          <p:nvPr/>
        </p:nvPicPr>
        <p:blipFill rotWithShape="1">
          <a:blip r:embed="rId5">
            <a:alphaModFix/>
          </a:blip>
          <a:srcRect b="0" l="0" r="0" t="0"/>
          <a:stretch/>
        </p:blipFill>
        <p:spPr>
          <a:xfrm>
            <a:off x="8407175" y="1729200"/>
            <a:ext cx="1724025" cy="1847850"/>
          </a:xfrm>
          <a:prstGeom prst="rect">
            <a:avLst/>
          </a:prstGeom>
          <a:noFill/>
          <a:ln>
            <a:noFill/>
          </a:ln>
        </p:spPr>
      </p:pic>
      <p:pic>
        <p:nvPicPr>
          <p:cNvPr id="365" name="Google Shape;365;g2efe96aecb4_0_171"/>
          <p:cNvPicPr preferRelativeResize="0"/>
          <p:nvPr/>
        </p:nvPicPr>
        <p:blipFill rotWithShape="1">
          <a:blip r:embed="rId6">
            <a:alphaModFix/>
          </a:blip>
          <a:srcRect b="0" l="0" r="0" t="0"/>
          <a:stretch/>
        </p:blipFill>
        <p:spPr>
          <a:xfrm>
            <a:off x="1452473" y="2618200"/>
            <a:ext cx="6300925" cy="21795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F7FC"/>
            </a:gs>
            <a:gs pos="100000">
              <a:srgbClr val="E7F7FD"/>
            </a:gs>
          </a:gsLst>
          <a:path path="circle">
            <a:fillToRect b="50%" l="50%" r="50%" t="50%"/>
          </a:path>
          <a:tileRect/>
        </a:gradFill>
      </p:bgPr>
    </p:bg>
    <p:spTree>
      <p:nvGrpSpPr>
        <p:cNvPr id="369" name="Shape 369"/>
        <p:cNvGrpSpPr/>
        <p:nvPr/>
      </p:nvGrpSpPr>
      <p:grpSpPr>
        <a:xfrm>
          <a:off x="0" y="0"/>
          <a:ext cx="0" cy="0"/>
          <a:chOff x="0" y="0"/>
          <a:chExt cx="0" cy="0"/>
        </a:xfrm>
      </p:grpSpPr>
      <p:sp>
        <p:nvSpPr>
          <p:cNvPr id="370" name="Google Shape;370;g2efe96aecb4_0_181"/>
          <p:cNvSpPr txBox="1"/>
          <p:nvPr/>
        </p:nvSpPr>
        <p:spPr>
          <a:xfrm>
            <a:off x="0" y="0"/>
            <a:ext cx="9758700" cy="346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990"/>
              <a:buFont typeface="Play"/>
              <a:buNone/>
            </a:pPr>
            <a:r>
              <a:rPr b="1" i="1" lang="en-US" sz="1800" u="none" cap="none" strike="noStrike">
                <a:solidFill>
                  <a:schemeClr val="dk1"/>
                </a:solidFill>
                <a:latin typeface="Play"/>
                <a:ea typeface="Play"/>
                <a:cs typeface="Play"/>
                <a:sym typeface="Play"/>
              </a:rPr>
              <a:t>Empower Your Skills, Boost Your Productivity for a Prosperous Pakistan</a:t>
            </a:r>
            <a:endParaRPr b="0" i="0" sz="1400" u="none" cap="none" strike="noStrike">
              <a:solidFill>
                <a:srgbClr val="000000"/>
              </a:solidFill>
              <a:latin typeface="Arial"/>
              <a:ea typeface="Arial"/>
              <a:cs typeface="Arial"/>
              <a:sym typeface="Arial"/>
            </a:endParaRPr>
          </a:p>
        </p:txBody>
      </p:sp>
      <p:pic>
        <p:nvPicPr>
          <p:cNvPr id="371" name="Google Shape;371;g2efe96aecb4_0_181"/>
          <p:cNvPicPr preferRelativeResize="0"/>
          <p:nvPr/>
        </p:nvPicPr>
        <p:blipFill rotWithShape="1">
          <a:blip r:embed="rId3">
            <a:alphaModFix/>
          </a:blip>
          <a:srcRect b="0" l="0" r="0" t="0"/>
          <a:stretch/>
        </p:blipFill>
        <p:spPr>
          <a:xfrm>
            <a:off x="0" y="6038350"/>
            <a:ext cx="12191999" cy="838200"/>
          </a:xfrm>
          <a:prstGeom prst="rect">
            <a:avLst/>
          </a:prstGeom>
          <a:noFill/>
          <a:ln>
            <a:noFill/>
          </a:ln>
        </p:spPr>
      </p:pic>
      <p:pic>
        <p:nvPicPr>
          <p:cNvPr descr="A blue and yellow snake logo&#10;&#10;Description automatically generated" id="372" name="Google Shape;372;g2efe96aecb4_0_181"/>
          <p:cNvPicPr preferRelativeResize="0"/>
          <p:nvPr/>
        </p:nvPicPr>
        <p:blipFill rotWithShape="1">
          <a:blip r:embed="rId4">
            <a:alphaModFix/>
          </a:blip>
          <a:srcRect b="0" l="0" r="0" t="0"/>
          <a:stretch/>
        </p:blipFill>
        <p:spPr>
          <a:xfrm>
            <a:off x="10585994" y="173400"/>
            <a:ext cx="1249063" cy="1243794"/>
          </a:xfrm>
          <a:prstGeom prst="rect">
            <a:avLst/>
          </a:prstGeom>
          <a:noFill/>
          <a:ln>
            <a:noFill/>
          </a:ln>
        </p:spPr>
      </p:pic>
      <p:sp>
        <p:nvSpPr>
          <p:cNvPr id="373" name="Google Shape;373;g2efe96aecb4_0_181"/>
          <p:cNvSpPr txBox="1"/>
          <p:nvPr/>
        </p:nvSpPr>
        <p:spPr>
          <a:xfrm>
            <a:off x="717100" y="602938"/>
            <a:ext cx="80823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FF0000"/>
                </a:solidFill>
                <a:latin typeface="Arial"/>
                <a:ea typeface="Arial"/>
                <a:cs typeface="Arial"/>
                <a:sym typeface="Arial"/>
              </a:rPr>
              <a:t>Functions</a:t>
            </a:r>
            <a:endParaRPr b="0" i="0" sz="3200" u="none" cap="none" strike="noStrike">
              <a:solidFill>
                <a:srgbClr val="FF0000"/>
              </a:solidFill>
              <a:latin typeface="Arial"/>
              <a:ea typeface="Arial"/>
              <a:cs typeface="Arial"/>
              <a:sym typeface="Arial"/>
            </a:endParaRPr>
          </a:p>
        </p:txBody>
      </p:sp>
      <p:pic>
        <p:nvPicPr>
          <p:cNvPr id="374" name="Google Shape;374;g2efe96aecb4_0_181"/>
          <p:cNvPicPr preferRelativeResize="0"/>
          <p:nvPr/>
        </p:nvPicPr>
        <p:blipFill rotWithShape="1">
          <a:blip r:embed="rId5">
            <a:alphaModFix/>
          </a:blip>
          <a:srcRect b="0" l="0" r="0" t="0"/>
          <a:stretch/>
        </p:blipFill>
        <p:spPr>
          <a:xfrm>
            <a:off x="2161100" y="2000598"/>
            <a:ext cx="6780950" cy="3814277"/>
          </a:xfrm>
          <a:prstGeom prst="rect">
            <a:avLst/>
          </a:prstGeom>
          <a:noFill/>
          <a:ln>
            <a:noFill/>
          </a:ln>
        </p:spPr>
      </p:pic>
      <p:sp>
        <p:nvSpPr>
          <p:cNvPr id="375" name="Google Shape;375;g2efe96aecb4_0_181"/>
          <p:cNvSpPr txBox="1"/>
          <p:nvPr/>
        </p:nvSpPr>
        <p:spPr>
          <a:xfrm>
            <a:off x="1204500" y="1138700"/>
            <a:ext cx="9282600" cy="8619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chemeClr val="dk1"/>
              </a:buClr>
              <a:buSzPts val="1800"/>
              <a:buFont typeface="Noto Sans Symbols"/>
              <a:buChar char="✔"/>
            </a:pPr>
            <a:r>
              <a:rPr b="0" i="0" lang="en-US" sz="2200" u="none" cap="none" strike="noStrike">
                <a:solidFill>
                  <a:schemeClr val="dk1"/>
                </a:solidFill>
                <a:latin typeface="Arial"/>
                <a:ea typeface="Arial"/>
                <a:cs typeface="Arial"/>
                <a:sym typeface="Arial"/>
              </a:rPr>
              <a:t>Built-in Methods like max(), min(), math.sqrt()</a:t>
            </a:r>
            <a:endParaRPr b="0" i="0" sz="22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ts val="1800"/>
              <a:buFont typeface="Arial"/>
              <a:buChar char="✔"/>
            </a:pPr>
            <a:r>
              <a:rPr b="0" i="0" lang="en-US" sz="2200" u="none" cap="none" strike="noStrike">
                <a:solidFill>
                  <a:schemeClr val="dk1"/>
                </a:solidFill>
                <a:latin typeface="Arial"/>
                <a:ea typeface="Arial"/>
                <a:cs typeface="Arial"/>
                <a:sym typeface="Arial"/>
              </a:rPr>
              <a:t>User Defined Methods</a:t>
            </a:r>
            <a:endParaRPr b="0" i="0" sz="2200" u="none" cap="none" strike="noStrike">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F7FC"/>
            </a:gs>
            <a:gs pos="100000">
              <a:srgbClr val="E7F7FD"/>
            </a:gs>
          </a:gsLst>
          <a:path path="circle">
            <a:fillToRect b="50%" l="50%" r="50%" t="50%"/>
          </a:path>
          <a:tileRect/>
        </a:gradFill>
      </p:bgPr>
    </p:bg>
    <p:spTree>
      <p:nvGrpSpPr>
        <p:cNvPr id="379" name="Shape 379"/>
        <p:cNvGrpSpPr/>
        <p:nvPr/>
      </p:nvGrpSpPr>
      <p:grpSpPr>
        <a:xfrm>
          <a:off x="0" y="0"/>
          <a:ext cx="0" cy="0"/>
          <a:chOff x="0" y="0"/>
          <a:chExt cx="0" cy="0"/>
        </a:xfrm>
      </p:grpSpPr>
      <p:sp>
        <p:nvSpPr>
          <p:cNvPr id="380" name="Google Shape;380;g2efe96aecb4_0_189"/>
          <p:cNvSpPr txBox="1"/>
          <p:nvPr/>
        </p:nvSpPr>
        <p:spPr>
          <a:xfrm>
            <a:off x="0" y="0"/>
            <a:ext cx="9758700" cy="346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990"/>
              <a:buFont typeface="Play"/>
              <a:buNone/>
            </a:pPr>
            <a:r>
              <a:rPr b="1" i="1" lang="en-US" sz="1800" u="none" cap="none" strike="noStrike">
                <a:solidFill>
                  <a:schemeClr val="dk1"/>
                </a:solidFill>
                <a:latin typeface="Play"/>
                <a:ea typeface="Play"/>
                <a:cs typeface="Play"/>
                <a:sym typeface="Play"/>
              </a:rPr>
              <a:t>Empower Your Skills, Boost Your Productivity for a Prosperous Pakistan</a:t>
            </a:r>
            <a:endParaRPr b="0" i="0" sz="1400" u="none" cap="none" strike="noStrike">
              <a:solidFill>
                <a:srgbClr val="000000"/>
              </a:solidFill>
              <a:latin typeface="Arial"/>
              <a:ea typeface="Arial"/>
              <a:cs typeface="Arial"/>
              <a:sym typeface="Arial"/>
            </a:endParaRPr>
          </a:p>
        </p:txBody>
      </p:sp>
      <p:pic>
        <p:nvPicPr>
          <p:cNvPr id="381" name="Google Shape;381;g2efe96aecb4_0_189"/>
          <p:cNvPicPr preferRelativeResize="0"/>
          <p:nvPr/>
        </p:nvPicPr>
        <p:blipFill rotWithShape="1">
          <a:blip r:embed="rId3">
            <a:alphaModFix/>
          </a:blip>
          <a:srcRect b="0" l="0" r="0" t="0"/>
          <a:stretch/>
        </p:blipFill>
        <p:spPr>
          <a:xfrm>
            <a:off x="0" y="6038350"/>
            <a:ext cx="12191999" cy="838200"/>
          </a:xfrm>
          <a:prstGeom prst="rect">
            <a:avLst/>
          </a:prstGeom>
          <a:noFill/>
          <a:ln>
            <a:noFill/>
          </a:ln>
        </p:spPr>
      </p:pic>
      <p:pic>
        <p:nvPicPr>
          <p:cNvPr descr="A blue and yellow snake logo&#10;&#10;Description automatically generated" id="382" name="Google Shape;382;g2efe96aecb4_0_189"/>
          <p:cNvPicPr preferRelativeResize="0"/>
          <p:nvPr/>
        </p:nvPicPr>
        <p:blipFill rotWithShape="1">
          <a:blip r:embed="rId4">
            <a:alphaModFix/>
          </a:blip>
          <a:srcRect b="0" l="0" r="0" t="0"/>
          <a:stretch/>
        </p:blipFill>
        <p:spPr>
          <a:xfrm>
            <a:off x="10585994" y="173400"/>
            <a:ext cx="1249063" cy="1243794"/>
          </a:xfrm>
          <a:prstGeom prst="rect">
            <a:avLst/>
          </a:prstGeom>
          <a:noFill/>
          <a:ln>
            <a:noFill/>
          </a:ln>
        </p:spPr>
      </p:pic>
      <p:sp>
        <p:nvSpPr>
          <p:cNvPr id="383" name="Google Shape;383;g2efe96aecb4_0_189"/>
          <p:cNvSpPr txBox="1"/>
          <p:nvPr/>
        </p:nvSpPr>
        <p:spPr>
          <a:xfrm>
            <a:off x="717100" y="602938"/>
            <a:ext cx="80823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FF0000"/>
                </a:solidFill>
                <a:latin typeface="Arial"/>
                <a:ea typeface="Arial"/>
                <a:cs typeface="Arial"/>
                <a:sym typeface="Arial"/>
              </a:rPr>
              <a:t>List  [ ]</a:t>
            </a:r>
            <a:endParaRPr b="0" i="0" sz="3200" u="none" cap="none" strike="noStrike">
              <a:solidFill>
                <a:srgbClr val="FF0000"/>
              </a:solidFill>
              <a:latin typeface="Arial"/>
              <a:ea typeface="Arial"/>
              <a:cs typeface="Arial"/>
              <a:sym typeface="Arial"/>
            </a:endParaRPr>
          </a:p>
        </p:txBody>
      </p:sp>
      <p:pic>
        <p:nvPicPr>
          <p:cNvPr id="384" name="Google Shape;384;g2efe96aecb4_0_189"/>
          <p:cNvPicPr preferRelativeResize="0"/>
          <p:nvPr/>
        </p:nvPicPr>
        <p:blipFill rotWithShape="1">
          <a:blip r:embed="rId5">
            <a:alphaModFix/>
          </a:blip>
          <a:srcRect b="0" l="14156" r="11647" t="0"/>
          <a:stretch/>
        </p:blipFill>
        <p:spPr>
          <a:xfrm>
            <a:off x="1442150" y="2191263"/>
            <a:ext cx="8819124" cy="2002625"/>
          </a:xfrm>
          <a:prstGeom prst="rect">
            <a:avLst/>
          </a:prstGeom>
          <a:noFill/>
          <a:ln>
            <a:noFill/>
          </a:ln>
        </p:spPr>
      </p:pic>
      <p:sp>
        <p:nvSpPr>
          <p:cNvPr id="385" name="Google Shape;385;g2efe96aecb4_0_189"/>
          <p:cNvSpPr txBox="1"/>
          <p:nvPr/>
        </p:nvSpPr>
        <p:spPr>
          <a:xfrm>
            <a:off x="1739250" y="4262975"/>
            <a:ext cx="85221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Neg Index		       -3				 -2			   -1</a:t>
            </a:r>
            <a:endParaRPr b="0" i="0" sz="2800" u="none" cap="none" strike="noStrike">
              <a:solidFill>
                <a:schemeClr val="dk1"/>
              </a:solidFill>
              <a:latin typeface="Arial"/>
              <a:ea typeface="Arial"/>
              <a:cs typeface="Arial"/>
              <a:sym typeface="Arial"/>
            </a:endParaRPr>
          </a:p>
        </p:txBody>
      </p:sp>
      <p:sp>
        <p:nvSpPr>
          <p:cNvPr id="386" name="Google Shape;386;g2efe96aecb4_0_189"/>
          <p:cNvSpPr txBox="1"/>
          <p:nvPr/>
        </p:nvSpPr>
        <p:spPr>
          <a:xfrm>
            <a:off x="1156875" y="1398550"/>
            <a:ext cx="9282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It is used to store multiple Items in a single variable</a:t>
            </a:r>
            <a:endParaRPr b="0" i="0" sz="2800" u="none" cap="none" strike="noStrike">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F7FC"/>
            </a:gs>
            <a:gs pos="100000">
              <a:srgbClr val="E7F7FD"/>
            </a:gs>
          </a:gsLst>
          <a:path path="circle">
            <a:fillToRect b="50%" l="50%" r="50%" t="50%"/>
          </a:path>
          <a:tileRect/>
        </a:gradFill>
      </p:bgPr>
    </p:bg>
    <p:spTree>
      <p:nvGrpSpPr>
        <p:cNvPr id="390" name="Shape 390"/>
        <p:cNvGrpSpPr/>
        <p:nvPr/>
      </p:nvGrpSpPr>
      <p:grpSpPr>
        <a:xfrm>
          <a:off x="0" y="0"/>
          <a:ext cx="0" cy="0"/>
          <a:chOff x="0" y="0"/>
          <a:chExt cx="0" cy="0"/>
        </a:xfrm>
      </p:grpSpPr>
      <p:sp>
        <p:nvSpPr>
          <p:cNvPr id="391" name="Google Shape;391;g2efe96aecb4_0_199"/>
          <p:cNvSpPr txBox="1"/>
          <p:nvPr/>
        </p:nvSpPr>
        <p:spPr>
          <a:xfrm>
            <a:off x="0" y="0"/>
            <a:ext cx="9758700" cy="346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990"/>
              <a:buFont typeface="Play"/>
              <a:buNone/>
            </a:pPr>
            <a:r>
              <a:rPr b="1" i="1" lang="en-US" sz="1800" u="none" cap="none" strike="noStrike">
                <a:solidFill>
                  <a:schemeClr val="dk1"/>
                </a:solidFill>
                <a:latin typeface="Play"/>
                <a:ea typeface="Play"/>
                <a:cs typeface="Play"/>
                <a:sym typeface="Play"/>
              </a:rPr>
              <a:t>Empower Your Skills, Boost Your Productivity for a Prosperous Pakistan</a:t>
            </a:r>
            <a:endParaRPr b="0" i="0" sz="1400" u="none" cap="none" strike="noStrike">
              <a:solidFill>
                <a:srgbClr val="000000"/>
              </a:solidFill>
              <a:latin typeface="Arial"/>
              <a:ea typeface="Arial"/>
              <a:cs typeface="Arial"/>
              <a:sym typeface="Arial"/>
            </a:endParaRPr>
          </a:p>
        </p:txBody>
      </p:sp>
      <p:pic>
        <p:nvPicPr>
          <p:cNvPr id="392" name="Google Shape;392;g2efe96aecb4_0_199"/>
          <p:cNvPicPr preferRelativeResize="0"/>
          <p:nvPr/>
        </p:nvPicPr>
        <p:blipFill rotWithShape="1">
          <a:blip r:embed="rId3">
            <a:alphaModFix/>
          </a:blip>
          <a:srcRect b="0" l="0" r="0" t="0"/>
          <a:stretch/>
        </p:blipFill>
        <p:spPr>
          <a:xfrm>
            <a:off x="0" y="6038350"/>
            <a:ext cx="12191999" cy="838200"/>
          </a:xfrm>
          <a:prstGeom prst="rect">
            <a:avLst/>
          </a:prstGeom>
          <a:noFill/>
          <a:ln>
            <a:noFill/>
          </a:ln>
        </p:spPr>
      </p:pic>
      <p:pic>
        <p:nvPicPr>
          <p:cNvPr descr="A blue and yellow snake logo&#10;&#10;Description automatically generated" id="393" name="Google Shape;393;g2efe96aecb4_0_199"/>
          <p:cNvPicPr preferRelativeResize="0"/>
          <p:nvPr/>
        </p:nvPicPr>
        <p:blipFill rotWithShape="1">
          <a:blip r:embed="rId4">
            <a:alphaModFix/>
          </a:blip>
          <a:srcRect b="0" l="0" r="0" t="0"/>
          <a:stretch/>
        </p:blipFill>
        <p:spPr>
          <a:xfrm>
            <a:off x="10585994" y="173400"/>
            <a:ext cx="1249063" cy="1243794"/>
          </a:xfrm>
          <a:prstGeom prst="rect">
            <a:avLst/>
          </a:prstGeom>
          <a:noFill/>
          <a:ln>
            <a:noFill/>
          </a:ln>
        </p:spPr>
      </p:pic>
      <p:sp>
        <p:nvSpPr>
          <p:cNvPr id="394" name="Google Shape;394;g2efe96aecb4_0_199"/>
          <p:cNvSpPr txBox="1"/>
          <p:nvPr/>
        </p:nvSpPr>
        <p:spPr>
          <a:xfrm>
            <a:off x="717100" y="602938"/>
            <a:ext cx="80823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FF0000"/>
                </a:solidFill>
                <a:latin typeface="Arial"/>
                <a:ea typeface="Arial"/>
                <a:cs typeface="Arial"/>
                <a:sym typeface="Arial"/>
              </a:rPr>
              <a:t>Tuple  ( )</a:t>
            </a:r>
            <a:endParaRPr b="0" i="0" sz="3200" u="none" cap="none" strike="noStrike">
              <a:solidFill>
                <a:srgbClr val="FF0000"/>
              </a:solidFill>
              <a:latin typeface="Arial"/>
              <a:ea typeface="Arial"/>
              <a:cs typeface="Arial"/>
              <a:sym typeface="Arial"/>
            </a:endParaRPr>
          </a:p>
        </p:txBody>
      </p:sp>
      <p:sp>
        <p:nvSpPr>
          <p:cNvPr id="395" name="Google Shape;395;g2efe96aecb4_0_199"/>
          <p:cNvSpPr txBox="1"/>
          <p:nvPr/>
        </p:nvSpPr>
        <p:spPr>
          <a:xfrm>
            <a:off x="1156875" y="1398550"/>
            <a:ext cx="92826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A tuple is a collection </a:t>
            </a:r>
            <a:r>
              <a:rPr b="0" i="0" lang="en-US" sz="2000" u="none" cap="none" strike="noStrike">
                <a:solidFill>
                  <a:srgbClr val="FF0000"/>
                </a:solidFill>
                <a:latin typeface="Arial"/>
                <a:ea typeface="Arial"/>
                <a:cs typeface="Arial"/>
                <a:sym typeface="Arial"/>
              </a:rPr>
              <a:t>similar to List</a:t>
            </a:r>
            <a:r>
              <a:rPr b="0" i="0" lang="en-US" sz="2000" u="none" cap="none" strike="noStrike">
                <a:solidFill>
                  <a:srgbClr val="000000"/>
                </a:solidFill>
                <a:latin typeface="Arial"/>
                <a:ea typeface="Arial"/>
                <a:cs typeface="Arial"/>
                <a:sym typeface="Arial"/>
              </a:rPr>
              <a:t>.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The primary difference is that we </a:t>
            </a:r>
            <a:r>
              <a:rPr b="0" i="0" lang="en-US" sz="2000" u="none" cap="none" strike="noStrike">
                <a:solidFill>
                  <a:srgbClr val="FF0000"/>
                </a:solidFill>
                <a:latin typeface="Arial"/>
                <a:ea typeface="Arial"/>
                <a:cs typeface="Arial"/>
                <a:sym typeface="Arial"/>
              </a:rPr>
              <a:t>cannot modify a tuple</a:t>
            </a:r>
            <a:r>
              <a:rPr b="0" i="0" lang="en-US" sz="2000" u="none" cap="none" strike="noStrike">
                <a:solidFill>
                  <a:srgbClr val="000000"/>
                </a:solidFill>
                <a:latin typeface="Arial"/>
                <a:ea typeface="Arial"/>
                <a:cs typeface="Arial"/>
                <a:sym typeface="Arial"/>
              </a:rPr>
              <a:t> once it is created.</a:t>
            </a:r>
            <a:endParaRPr b="0" i="0" sz="2000" u="none" cap="none" strike="noStrike">
              <a:solidFill>
                <a:srgbClr val="000000"/>
              </a:solidFill>
              <a:latin typeface="Arial"/>
              <a:ea typeface="Arial"/>
              <a:cs typeface="Arial"/>
              <a:sym typeface="Arial"/>
            </a:endParaRPr>
          </a:p>
        </p:txBody>
      </p:sp>
      <p:pic>
        <p:nvPicPr>
          <p:cNvPr id="396" name="Google Shape;396;g2efe96aecb4_0_199"/>
          <p:cNvPicPr preferRelativeResize="0"/>
          <p:nvPr/>
        </p:nvPicPr>
        <p:blipFill rotWithShape="1">
          <a:blip r:embed="rId5">
            <a:alphaModFix/>
          </a:blip>
          <a:srcRect b="8717" l="13448" r="13460" t="0"/>
          <a:stretch/>
        </p:blipFill>
        <p:spPr>
          <a:xfrm>
            <a:off x="1751150" y="2351350"/>
            <a:ext cx="8688326" cy="1899750"/>
          </a:xfrm>
          <a:prstGeom prst="rect">
            <a:avLst/>
          </a:prstGeom>
          <a:noFill/>
          <a:ln>
            <a:noFill/>
          </a:ln>
        </p:spPr>
      </p:pic>
      <p:sp>
        <p:nvSpPr>
          <p:cNvPr id="397" name="Google Shape;397;g2efe96aecb4_0_199"/>
          <p:cNvSpPr txBox="1"/>
          <p:nvPr/>
        </p:nvSpPr>
        <p:spPr>
          <a:xfrm>
            <a:off x="2206525" y="4251100"/>
            <a:ext cx="85221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Neg Index		       -3				 -2			   -1</a:t>
            </a:r>
            <a:endParaRPr b="0" i="0" sz="2800" u="none" cap="none" strike="noStrike">
              <a:solidFill>
                <a:schemeClr val="dk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F7FC"/>
            </a:gs>
            <a:gs pos="100000">
              <a:srgbClr val="E7F7FD"/>
            </a:gs>
          </a:gsLst>
          <a:path path="circle">
            <a:fillToRect b="50%" l="50%" r="50%" t="50%"/>
          </a:path>
          <a:tileRect/>
        </a:gradFill>
      </p:bgPr>
    </p:bg>
    <p:spTree>
      <p:nvGrpSpPr>
        <p:cNvPr id="401" name="Shape 401"/>
        <p:cNvGrpSpPr/>
        <p:nvPr/>
      </p:nvGrpSpPr>
      <p:grpSpPr>
        <a:xfrm>
          <a:off x="0" y="0"/>
          <a:ext cx="0" cy="0"/>
          <a:chOff x="0" y="0"/>
          <a:chExt cx="0" cy="0"/>
        </a:xfrm>
      </p:grpSpPr>
      <p:sp>
        <p:nvSpPr>
          <p:cNvPr id="402" name="Google Shape;402;g2efe96aecb4_0_209"/>
          <p:cNvSpPr txBox="1"/>
          <p:nvPr/>
        </p:nvSpPr>
        <p:spPr>
          <a:xfrm>
            <a:off x="0" y="0"/>
            <a:ext cx="9758700" cy="346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990"/>
              <a:buFont typeface="Play"/>
              <a:buNone/>
            </a:pPr>
            <a:r>
              <a:rPr b="1" i="1" lang="en-US" sz="1800" u="none" cap="none" strike="noStrike">
                <a:solidFill>
                  <a:schemeClr val="dk1"/>
                </a:solidFill>
                <a:latin typeface="Play"/>
                <a:ea typeface="Play"/>
                <a:cs typeface="Play"/>
                <a:sym typeface="Play"/>
              </a:rPr>
              <a:t>Empower Your Skills, Boost Your Productivity for a Prosperous Pakistan</a:t>
            </a:r>
            <a:endParaRPr b="0" i="0" sz="1400" u="none" cap="none" strike="noStrike">
              <a:solidFill>
                <a:srgbClr val="000000"/>
              </a:solidFill>
              <a:latin typeface="Arial"/>
              <a:ea typeface="Arial"/>
              <a:cs typeface="Arial"/>
              <a:sym typeface="Arial"/>
            </a:endParaRPr>
          </a:p>
        </p:txBody>
      </p:sp>
      <p:pic>
        <p:nvPicPr>
          <p:cNvPr id="403" name="Google Shape;403;g2efe96aecb4_0_209"/>
          <p:cNvPicPr preferRelativeResize="0"/>
          <p:nvPr/>
        </p:nvPicPr>
        <p:blipFill rotWithShape="1">
          <a:blip r:embed="rId3">
            <a:alphaModFix/>
          </a:blip>
          <a:srcRect b="0" l="0" r="0" t="0"/>
          <a:stretch/>
        </p:blipFill>
        <p:spPr>
          <a:xfrm>
            <a:off x="0" y="6038350"/>
            <a:ext cx="12191999" cy="838200"/>
          </a:xfrm>
          <a:prstGeom prst="rect">
            <a:avLst/>
          </a:prstGeom>
          <a:noFill/>
          <a:ln>
            <a:noFill/>
          </a:ln>
        </p:spPr>
      </p:pic>
      <p:pic>
        <p:nvPicPr>
          <p:cNvPr descr="A blue and yellow snake logo&#10;&#10;Description automatically generated" id="404" name="Google Shape;404;g2efe96aecb4_0_209"/>
          <p:cNvPicPr preferRelativeResize="0"/>
          <p:nvPr/>
        </p:nvPicPr>
        <p:blipFill rotWithShape="1">
          <a:blip r:embed="rId4">
            <a:alphaModFix/>
          </a:blip>
          <a:srcRect b="0" l="0" r="0" t="0"/>
          <a:stretch/>
        </p:blipFill>
        <p:spPr>
          <a:xfrm>
            <a:off x="10585994" y="173400"/>
            <a:ext cx="1249063" cy="1243794"/>
          </a:xfrm>
          <a:prstGeom prst="rect">
            <a:avLst/>
          </a:prstGeom>
          <a:noFill/>
          <a:ln>
            <a:noFill/>
          </a:ln>
        </p:spPr>
      </p:pic>
      <p:sp>
        <p:nvSpPr>
          <p:cNvPr id="405" name="Google Shape;405;g2efe96aecb4_0_209"/>
          <p:cNvSpPr txBox="1"/>
          <p:nvPr/>
        </p:nvSpPr>
        <p:spPr>
          <a:xfrm>
            <a:off x="717100" y="602938"/>
            <a:ext cx="80823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FF0000"/>
                </a:solidFill>
                <a:latin typeface="Arial"/>
                <a:ea typeface="Arial"/>
                <a:cs typeface="Arial"/>
                <a:sym typeface="Arial"/>
              </a:rPr>
              <a:t>Set { }</a:t>
            </a:r>
            <a:endParaRPr b="0" i="0" sz="3200" u="none" cap="none" strike="noStrike">
              <a:solidFill>
                <a:srgbClr val="FF0000"/>
              </a:solidFill>
              <a:latin typeface="Arial"/>
              <a:ea typeface="Arial"/>
              <a:cs typeface="Arial"/>
              <a:sym typeface="Arial"/>
            </a:endParaRPr>
          </a:p>
        </p:txBody>
      </p:sp>
      <p:sp>
        <p:nvSpPr>
          <p:cNvPr id="406" name="Google Shape;406;g2efe96aecb4_0_209"/>
          <p:cNvSpPr txBox="1"/>
          <p:nvPr/>
        </p:nvSpPr>
        <p:spPr>
          <a:xfrm>
            <a:off x="1156875" y="1398550"/>
            <a:ext cx="9282600" cy="1200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Arial"/>
                <a:ea typeface="Arial"/>
                <a:cs typeface="Arial"/>
                <a:sym typeface="Arial"/>
              </a:rPr>
              <a:t>A set is a </a:t>
            </a:r>
            <a:r>
              <a:rPr b="0" i="0" lang="en-US" sz="2200" u="none" cap="none" strike="noStrike">
                <a:solidFill>
                  <a:srgbClr val="FF0000"/>
                </a:solidFill>
                <a:latin typeface="Arial"/>
                <a:ea typeface="Arial"/>
                <a:cs typeface="Arial"/>
                <a:sym typeface="Arial"/>
              </a:rPr>
              <a:t>collection of unique data</a:t>
            </a:r>
            <a:r>
              <a:rPr b="0" i="0" lang="en-US" sz="2200" u="none" cap="none" strike="noStrike">
                <a:solidFill>
                  <a:srgbClr val="000000"/>
                </a:solidFill>
                <a:latin typeface="Arial"/>
                <a:ea typeface="Arial"/>
                <a:cs typeface="Arial"/>
                <a:sym typeface="Arial"/>
              </a:rPr>
              <a:t>, meaning that elements within a set cannot be duplicated.</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FF0000"/>
                </a:solidFill>
                <a:latin typeface="Arial"/>
                <a:ea typeface="Arial"/>
                <a:cs typeface="Arial"/>
                <a:sym typeface="Arial"/>
              </a:rPr>
              <a:t>Cannot Use Indexes</a:t>
            </a:r>
            <a:r>
              <a:rPr b="0" i="0" lang="en-US" sz="2200" u="none" cap="none" strike="noStrike">
                <a:solidFill>
                  <a:srgbClr val="000000"/>
                </a:solidFill>
                <a:latin typeface="Arial"/>
                <a:ea typeface="Arial"/>
                <a:cs typeface="Arial"/>
                <a:sym typeface="Arial"/>
              </a:rPr>
              <a:t> to fetch items.</a:t>
            </a:r>
            <a:endParaRPr b="0" i="0" sz="2200" u="none" cap="none" strike="noStrike">
              <a:solidFill>
                <a:srgbClr val="000000"/>
              </a:solidFill>
              <a:latin typeface="Arial"/>
              <a:ea typeface="Arial"/>
              <a:cs typeface="Arial"/>
              <a:sym typeface="Arial"/>
            </a:endParaRPr>
          </a:p>
        </p:txBody>
      </p:sp>
      <p:pic>
        <p:nvPicPr>
          <p:cNvPr id="407" name="Google Shape;407;g2efe96aecb4_0_209"/>
          <p:cNvPicPr preferRelativeResize="0"/>
          <p:nvPr/>
        </p:nvPicPr>
        <p:blipFill rotWithShape="1">
          <a:blip r:embed="rId5">
            <a:alphaModFix/>
          </a:blip>
          <a:srcRect b="15250" l="-2310" r="2310" t="24519"/>
          <a:stretch/>
        </p:blipFill>
        <p:spPr>
          <a:xfrm>
            <a:off x="2877400" y="2717650"/>
            <a:ext cx="6174398" cy="20918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F7FC"/>
            </a:gs>
            <a:gs pos="100000">
              <a:srgbClr val="E7F7FD"/>
            </a:gs>
          </a:gsLst>
          <a:path path="circle">
            <a:fillToRect b="50%" l="50%" r="50%" t="50%"/>
          </a:path>
          <a:tileRect/>
        </a:gradFill>
      </p:bgPr>
    </p:bg>
    <p:spTree>
      <p:nvGrpSpPr>
        <p:cNvPr id="411" name="Shape 411"/>
        <p:cNvGrpSpPr/>
        <p:nvPr/>
      </p:nvGrpSpPr>
      <p:grpSpPr>
        <a:xfrm>
          <a:off x="0" y="0"/>
          <a:ext cx="0" cy="0"/>
          <a:chOff x="0" y="0"/>
          <a:chExt cx="0" cy="0"/>
        </a:xfrm>
      </p:grpSpPr>
      <p:sp>
        <p:nvSpPr>
          <p:cNvPr id="412" name="Google Shape;412;g2efe96aecb4_0_218"/>
          <p:cNvSpPr txBox="1"/>
          <p:nvPr/>
        </p:nvSpPr>
        <p:spPr>
          <a:xfrm>
            <a:off x="0" y="0"/>
            <a:ext cx="9758700" cy="346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990"/>
              <a:buFont typeface="Play"/>
              <a:buNone/>
            </a:pPr>
            <a:r>
              <a:rPr b="1" i="1" lang="en-US" sz="1800" u="none" cap="none" strike="noStrike">
                <a:solidFill>
                  <a:schemeClr val="dk1"/>
                </a:solidFill>
                <a:latin typeface="Play"/>
                <a:ea typeface="Play"/>
                <a:cs typeface="Play"/>
                <a:sym typeface="Play"/>
              </a:rPr>
              <a:t>Empower Your Skills, Boost Your Productivity for a Prosperous Pakistan</a:t>
            </a:r>
            <a:endParaRPr b="0" i="0" sz="1400" u="none" cap="none" strike="noStrike">
              <a:solidFill>
                <a:srgbClr val="000000"/>
              </a:solidFill>
              <a:latin typeface="Arial"/>
              <a:ea typeface="Arial"/>
              <a:cs typeface="Arial"/>
              <a:sym typeface="Arial"/>
            </a:endParaRPr>
          </a:p>
        </p:txBody>
      </p:sp>
      <p:pic>
        <p:nvPicPr>
          <p:cNvPr id="413" name="Google Shape;413;g2efe96aecb4_0_218"/>
          <p:cNvPicPr preferRelativeResize="0"/>
          <p:nvPr/>
        </p:nvPicPr>
        <p:blipFill rotWithShape="1">
          <a:blip r:embed="rId3">
            <a:alphaModFix/>
          </a:blip>
          <a:srcRect b="0" l="0" r="0" t="0"/>
          <a:stretch/>
        </p:blipFill>
        <p:spPr>
          <a:xfrm>
            <a:off x="0" y="6038350"/>
            <a:ext cx="12191999" cy="838200"/>
          </a:xfrm>
          <a:prstGeom prst="rect">
            <a:avLst/>
          </a:prstGeom>
          <a:noFill/>
          <a:ln>
            <a:noFill/>
          </a:ln>
        </p:spPr>
      </p:pic>
      <p:pic>
        <p:nvPicPr>
          <p:cNvPr descr="A blue and yellow snake logo&#10;&#10;Description automatically generated" id="414" name="Google Shape;414;g2efe96aecb4_0_218"/>
          <p:cNvPicPr preferRelativeResize="0"/>
          <p:nvPr/>
        </p:nvPicPr>
        <p:blipFill rotWithShape="1">
          <a:blip r:embed="rId4">
            <a:alphaModFix/>
          </a:blip>
          <a:srcRect b="0" l="0" r="0" t="0"/>
          <a:stretch/>
        </p:blipFill>
        <p:spPr>
          <a:xfrm>
            <a:off x="10585994" y="173400"/>
            <a:ext cx="1249063" cy="1243794"/>
          </a:xfrm>
          <a:prstGeom prst="rect">
            <a:avLst/>
          </a:prstGeom>
          <a:noFill/>
          <a:ln>
            <a:noFill/>
          </a:ln>
        </p:spPr>
      </p:pic>
      <p:sp>
        <p:nvSpPr>
          <p:cNvPr id="415" name="Google Shape;415;g2efe96aecb4_0_218"/>
          <p:cNvSpPr txBox="1"/>
          <p:nvPr/>
        </p:nvSpPr>
        <p:spPr>
          <a:xfrm>
            <a:off x="717100" y="602938"/>
            <a:ext cx="80823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FF0000"/>
                </a:solidFill>
                <a:latin typeface="Arial"/>
                <a:ea typeface="Arial"/>
                <a:cs typeface="Arial"/>
                <a:sym typeface="Arial"/>
              </a:rPr>
              <a:t>Dictionary { }</a:t>
            </a:r>
            <a:endParaRPr b="0" i="0" sz="3200" u="none" cap="none" strike="noStrike">
              <a:solidFill>
                <a:srgbClr val="FF0000"/>
              </a:solidFill>
              <a:latin typeface="Arial"/>
              <a:ea typeface="Arial"/>
              <a:cs typeface="Arial"/>
              <a:sym typeface="Arial"/>
            </a:endParaRPr>
          </a:p>
        </p:txBody>
      </p:sp>
      <p:sp>
        <p:nvSpPr>
          <p:cNvPr id="416" name="Google Shape;416;g2efe96aecb4_0_218"/>
          <p:cNvSpPr txBox="1"/>
          <p:nvPr/>
        </p:nvSpPr>
        <p:spPr>
          <a:xfrm>
            <a:off x="1156875" y="1398550"/>
            <a:ext cx="9282600" cy="892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rgbClr val="000000"/>
                </a:solidFill>
                <a:latin typeface="Arial"/>
                <a:ea typeface="Arial"/>
                <a:cs typeface="Arial"/>
                <a:sym typeface="Arial"/>
              </a:rPr>
              <a:t>A Dictionary is a </a:t>
            </a:r>
            <a:r>
              <a:rPr b="1" i="0" lang="en-US" sz="2300" u="none" cap="none" strike="noStrike">
                <a:solidFill>
                  <a:srgbClr val="FF0000"/>
                </a:solidFill>
                <a:latin typeface="Arial"/>
                <a:ea typeface="Arial"/>
                <a:cs typeface="Arial"/>
                <a:sym typeface="Arial"/>
              </a:rPr>
              <a:t>key-value </a:t>
            </a:r>
            <a:r>
              <a:rPr b="0" i="0" lang="en-US" sz="2300" u="none" cap="none" strike="noStrike">
                <a:solidFill>
                  <a:srgbClr val="000000"/>
                </a:solidFill>
                <a:latin typeface="Arial"/>
                <a:ea typeface="Arial"/>
                <a:cs typeface="Arial"/>
                <a:sym typeface="Arial"/>
              </a:rPr>
              <a:t>pair (consisting of a key and a value)</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rgbClr val="FF0000"/>
                </a:solidFill>
                <a:latin typeface="Arial"/>
                <a:ea typeface="Arial"/>
                <a:cs typeface="Arial"/>
                <a:sym typeface="Arial"/>
              </a:rPr>
              <a:t>Keys are always unique.</a:t>
            </a:r>
            <a:endParaRPr b="0" i="0" sz="2300" u="none" cap="none" strike="noStrike">
              <a:solidFill>
                <a:srgbClr val="FF0000"/>
              </a:solidFill>
              <a:latin typeface="Arial"/>
              <a:ea typeface="Arial"/>
              <a:cs typeface="Arial"/>
              <a:sym typeface="Arial"/>
            </a:endParaRPr>
          </a:p>
        </p:txBody>
      </p:sp>
      <p:pic>
        <p:nvPicPr>
          <p:cNvPr id="417" name="Google Shape;417;g2efe96aecb4_0_218"/>
          <p:cNvPicPr preferRelativeResize="0"/>
          <p:nvPr/>
        </p:nvPicPr>
        <p:blipFill rotWithShape="1">
          <a:blip r:embed="rId5">
            <a:alphaModFix/>
          </a:blip>
          <a:srcRect b="5606" l="18880" r="16057" t="10718"/>
          <a:stretch/>
        </p:blipFill>
        <p:spPr>
          <a:xfrm>
            <a:off x="2313200" y="2373150"/>
            <a:ext cx="7445499" cy="32923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F7FC"/>
            </a:gs>
            <a:gs pos="100000">
              <a:srgbClr val="E7F7FD"/>
            </a:gs>
          </a:gsLst>
          <a:path path="circle">
            <a:fillToRect b="50%" l="50%" r="50%" t="50%"/>
          </a:path>
          <a:tileRect/>
        </a:gradFill>
      </p:bgPr>
    </p:bg>
    <p:spTree>
      <p:nvGrpSpPr>
        <p:cNvPr id="421" name="Shape 421"/>
        <p:cNvGrpSpPr/>
        <p:nvPr/>
      </p:nvGrpSpPr>
      <p:grpSpPr>
        <a:xfrm>
          <a:off x="0" y="0"/>
          <a:ext cx="0" cy="0"/>
          <a:chOff x="0" y="0"/>
          <a:chExt cx="0" cy="0"/>
        </a:xfrm>
      </p:grpSpPr>
      <p:sp>
        <p:nvSpPr>
          <p:cNvPr id="422" name="Google Shape;422;g2efe96aecb4_0_227"/>
          <p:cNvSpPr txBox="1"/>
          <p:nvPr/>
        </p:nvSpPr>
        <p:spPr>
          <a:xfrm>
            <a:off x="0" y="0"/>
            <a:ext cx="9758700" cy="346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990"/>
              <a:buFont typeface="Play"/>
              <a:buNone/>
            </a:pPr>
            <a:r>
              <a:rPr b="1" i="1" lang="en-US" sz="1800" u="none" cap="none" strike="noStrike">
                <a:solidFill>
                  <a:schemeClr val="dk1"/>
                </a:solidFill>
                <a:latin typeface="Play"/>
                <a:ea typeface="Play"/>
                <a:cs typeface="Play"/>
                <a:sym typeface="Play"/>
              </a:rPr>
              <a:t>Empower Your Skills, Boost Your Productivity for a Prosperous Pakistan</a:t>
            </a:r>
            <a:endParaRPr b="0" i="0" sz="1400" u="none" cap="none" strike="noStrike">
              <a:solidFill>
                <a:srgbClr val="000000"/>
              </a:solidFill>
              <a:latin typeface="Arial"/>
              <a:ea typeface="Arial"/>
              <a:cs typeface="Arial"/>
              <a:sym typeface="Arial"/>
            </a:endParaRPr>
          </a:p>
        </p:txBody>
      </p:sp>
      <p:pic>
        <p:nvPicPr>
          <p:cNvPr id="423" name="Google Shape;423;g2efe96aecb4_0_227"/>
          <p:cNvPicPr preferRelativeResize="0"/>
          <p:nvPr/>
        </p:nvPicPr>
        <p:blipFill rotWithShape="1">
          <a:blip r:embed="rId3">
            <a:alphaModFix/>
          </a:blip>
          <a:srcRect b="0" l="0" r="0" t="0"/>
          <a:stretch/>
        </p:blipFill>
        <p:spPr>
          <a:xfrm>
            <a:off x="0" y="6038350"/>
            <a:ext cx="12191999" cy="838200"/>
          </a:xfrm>
          <a:prstGeom prst="rect">
            <a:avLst/>
          </a:prstGeom>
          <a:noFill/>
          <a:ln>
            <a:noFill/>
          </a:ln>
        </p:spPr>
      </p:pic>
      <p:pic>
        <p:nvPicPr>
          <p:cNvPr descr="A blue and yellow snake logo&#10;&#10;Description automatically generated" id="424" name="Google Shape;424;g2efe96aecb4_0_227"/>
          <p:cNvPicPr preferRelativeResize="0"/>
          <p:nvPr/>
        </p:nvPicPr>
        <p:blipFill rotWithShape="1">
          <a:blip r:embed="rId4">
            <a:alphaModFix/>
          </a:blip>
          <a:srcRect b="0" l="0" r="0" t="0"/>
          <a:stretch/>
        </p:blipFill>
        <p:spPr>
          <a:xfrm>
            <a:off x="10585994" y="173400"/>
            <a:ext cx="1249063" cy="1243794"/>
          </a:xfrm>
          <a:prstGeom prst="rect">
            <a:avLst/>
          </a:prstGeom>
          <a:noFill/>
          <a:ln>
            <a:noFill/>
          </a:ln>
        </p:spPr>
      </p:pic>
      <p:sp>
        <p:nvSpPr>
          <p:cNvPr id="425" name="Google Shape;425;g2efe96aecb4_0_227"/>
          <p:cNvSpPr txBox="1"/>
          <p:nvPr/>
        </p:nvSpPr>
        <p:spPr>
          <a:xfrm>
            <a:off x="4100409" y="2307189"/>
            <a:ext cx="5058000" cy="13758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C00000"/>
              </a:buClr>
              <a:buSzPts val="8000"/>
              <a:buFont typeface="Arial"/>
              <a:buNone/>
            </a:pPr>
            <a:r>
              <a:rPr b="1" i="0" lang="en-US" sz="3900" u="none" cap="none" strike="noStrike">
                <a:solidFill>
                  <a:srgbClr val="C00000"/>
                </a:solidFill>
                <a:latin typeface="Arial"/>
                <a:ea typeface="Arial"/>
                <a:cs typeface="Arial"/>
                <a:sym typeface="Arial"/>
              </a:rPr>
              <a:t>Let’s Create a Simple Calculator</a:t>
            </a:r>
            <a:endParaRPr b="0" i="0" sz="3900" u="none" cap="none" strike="noStrike">
              <a:solidFill>
                <a:srgbClr val="000000"/>
              </a:solidFill>
              <a:latin typeface="Arial"/>
              <a:ea typeface="Arial"/>
              <a:cs typeface="Arial"/>
              <a:sym typeface="Arial"/>
            </a:endParaRPr>
          </a:p>
        </p:txBody>
      </p:sp>
      <p:sp>
        <p:nvSpPr>
          <p:cNvPr descr="Calculator PNG transparent image download, size: 1200x1200px" id="426" name="Google Shape;426;g2efe96aecb4_0_227"/>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Calculator PNG transparent image download, size: 1200x1200px" id="427" name="Google Shape;427;g2efe96aecb4_0_227"/>
          <p:cNvSpPr/>
          <p:nvPr/>
        </p:nvSpPr>
        <p:spPr>
          <a:xfrm>
            <a:off x="6096000" y="34290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8" name="Google Shape;428;g2efe96aecb4_0_227"/>
          <p:cNvPicPr preferRelativeResize="0"/>
          <p:nvPr/>
        </p:nvPicPr>
        <p:blipFill rotWithShape="1">
          <a:blip r:embed="rId5">
            <a:alphaModFix/>
          </a:blip>
          <a:srcRect b="0" l="0" r="0" t="0"/>
          <a:stretch/>
        </p:blipFill>
        <p:spPr>
          <a:xfrm>
            <a:off x="990600" y="1417194"/>
            <a:ext cx="3429000" cy="3429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F7FC"/>
            </a:gs>
            <a:gs pos="100000">
              <a:srgbClr val="E7F7FD"/>
            </a:gs>
          </a:gsLst>
          <a:path path="circle">
            <a:fillToRect b="50%" l="50%" r="50%" t="50%"/>
          </a:path>
          <a:tileRect/>
        </a:gradFill>
      </p:bgPr>
    </p:bg>
    <p:spTree>
      <p:nvGrpSpPr>
        <p:cNvPr id="432" name="Shape 432"/>
        <p:cNvGrpSpPr/>
        <p:nvPr/>
      </p:nvGrpSpPr>
      <p:grpSpPr>
        <a:xfrm>
          <a:off x="0" y="0"/>
          <a:ext cx="0" cy="0"/>
          <a:chOff x="0" y="0"/>
          <a:chExt cx="0" cy="0"/>
        </a:xfrm>
      </p:grpSpPr>
      <p:sp>
        <p:nvSpPr>
          <p:cNvPr id="433" name="Google Shape;433;p51"/>
          <p:cNvSpPr txBox="1"/>
          <p:nvPr/>
        </p:nvSpPr>
        <p:spPr>
          <a:xfrm>
            <a:off x="0" y="0"/>
            <a:ext cx="9758700" cy="346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990"/>
              <a:buFont typeface="Play"/>
              <a:buNone/>
            </a:pPr>
            <a:r>
              <a:rPr b="1" i="1" lang="en-US" sz="1800" u="none" cap="none" strike="noStrike">
                <a:solidFill>
                  <a:schemeClr val="dk1"/>
                </a:solidFill>
                <a:latin typeface="Play"/>
                <a:ea typeface="Play"/>
                <a:cs typeface="Play"/>
                <a:sym typeface="Play"/>
              </a:rPr>
              <a:t>Empower Your Skills, Boost Your Productivity for a Prosperous Pakistan</a:t>
            </a:r>
            <a:endParaRPr b="0" i="0" sz="1400" u="none" cap="none" strike="noStrike">
              <a:solidFill>
                <a:srgbClr val="000000"/>
              </a:solidFill>
              <a:latin typeface="Arial"/>
              <a:ea typeface="Arial"/>
              <a:cs typeface="Arial"/>
              <a:sym typeface="Arial"/>
            </a:endParaRPr>
          </a:p>
        </p:txBody>
      </p:sp>
      <p:pic>
        <p:nvPicPr>
          <p:cNvPr id="434" name="Google Shape;434;p51"/>
          <p:cNvPicPr preferRelativeResize="0"/>
          <p:nvPr/>
        </p:nvPicPr>
        <p:blipFill rotWithShape="1">
          <a:blip r:embed="rId3">
            <a:alphaModFix/>
          </a:blip>
          <a:srcRect b="0" l="0" r="0" t="0"/>
          <a:stretch/>
        </p:blipFill>
        <p:spPr>
          <a:xfrm>
            <a:off x="0" y="6038350"/>
            <a:ext cx="12191999" cy="838200"/>
          </a:xfrm>
          <a:prstGeom prst="rect">
            <a:avLst/>
          </a:prstGeom>
          <a:noFill/>
          <a:ln>
            <a:noFill/>
          </a:ln>
        </p:spPr>
      </p:pic>
      <p:pic>
        <p:nvPicPr>
          <p:cNvPr descr="A blue and yellow snake logo&#10;&#10;Description automatically generated" id="435" name="Google Shape;435;p51"/>
          <p:cNvPicPr preferRelativeResize="0"/>
          <p:nvPr/>
        </p:nvPicPr>
        <p:blipFill rotWithShape="1">
          <a:blip r:embed="rId4">
            <a:alphaModFix/>
          </a:blip>
          <a:srcRect b="0" l="0" r="0" t="0"/>
          <a:stretch/>
        </p:blipFill>
        <p:spPr>
          <a:xfrm>
            <a:off x="10585994" y="173400"/>
            <a:ext cx="1249063" cy="1243794"/>
          </a:xfrm>
          <a:prstGeom prst="rect">
            <a:avLst/>
          </a:prstGeom>
          <a:noFill/>
          <a:ln>
            <a:noFill/>
          </a:ln>
        </p:spPr>
      </p:pic>
      <p:sp>
        <p:nvSpPr>
          <p:cNvPr id="436" name="Google Shape;436;p51"/>
          <p:cNvSpPr txBox="1"/>
          <p:nvPr/>
        </p:nvSpPr>
        <p:spPr>
          <a:xfrm>
            <a:off x="4100409" y="2307189"/>
            <a:ext cx="5058000" cy="13758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C00000"/>
              </a:buClr>
              <a:buSzPts val="8000"/>
              <a:buFont typeface="Arial"/>
              <a:buNone/>
            </a:pPr>
            <a:r>
              <a:rPr b="1" i="0" lang="en-US" sz="3900" u="none" cap="none" strike="noStrike">
                <a:solidFill>
                  <a:srgbClr val="C00000"/>
                </a:solidFill>
                <a:latin typeface="Arial"/>
                <a:ea typeface="Arial"/>
                <a:cs typeface="Arial"/>
                <a:sym typeface="Arial"/>
              </a:rPr>
              <a:t>Let’s Create a Simple Calculator</a:t>
            </a:r>
            <a:endParaRPr b="0" i="0" sz="3900" u="none" cap="none" strike="noStrike">
              <a:solidFill>
                <a:srgbClr val="000000"/>
              </a:solidFill>
              <a:latin typeface="Arial"/>
              <a:ea typeface="Arial"/>
              <a:cs typeface="Arial"/>
              <a:sym typeface="Arial"/>
            </a:endParaRPr>
          </a:p>
        </p:txBody>
      </p:sp>
      <p:sp>
        <p:nvSpPr>
          <p:cNvPr descr="Calculator PNG transparent image download, size: 1200x1200px" id="437" name="Google Shape;437;p51"/>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Calculator PNG transparent image download, size: 1200x1200px" id="438" name="Google Shape;438;p51"/>
          <p:cNvSpPr/>
          <p:nvPr/>
        </p:nvSpPr>
        <p:spPr>
          <a:xfrm>
            <a:off x="6096000" y="34290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9" name="Google Shape;439;p51"/>
          <p:cNvPicPr preferRelativeResize="0"/>
          <p:nvPr/>
        </p:nvPicPr>
        <p:blipFill rotWithShape="1">
          <a:blip r:embed="rId5">
            <a:alphaModFix/>
          </a:blip>
          <a:srcRect b="0" l="0" r="0" t="0"/>
          <a:stretch/>
        </p:blipFill>
        <p:spPr>
          <a:xfrm>
            <a:off x="990600" y="1417194"/>
            <a:ext cx="3429000" cy="3429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F7FC"/>
            </a:gs>
            <a:gs pos="100000">
              <a:srgbClr val="E7F7FD"/>
            </a:gs>
          </a:gsLst>
          <a:path path="circle">
            <a:fillToRect b="50%" l="50%" r="50%" t="50%"/>
          </a:path>
          <a:tileRect/>
        </a:gradFill>
      </p:bgPr>
    </p:bg>
    <p:spTree>
      <p:nvGrpSpPr>
        <p:cNvPr id="443" name="Shape 443"/>
        <p:cNvGrpSpPr/>
        <p:nvPr/>
      </p:nvGrpSpPr>
      <p:grpSpPr>
        <a:xfrm>
          <a:off x="0" y="0"/>
          <a:ext cx="0" cy="0"/>
          <a:chOff x="0" y="0"/>
          <a:chExt cx="0" cy="0"/>
        </a:xfrm>
      </p:grpSpPr>
      <p:sp>
        <p:nvSpPr>
          <p:cNvPr id="444" name="Google Shape;444;p15"/>
          <p:cNvSpPr txBox="1"/>
          <p:nvPr/>
        </p:nvSpPr>
        <p:spPr>
          <a:xfrm>
            <a:off x="0" y="0"/>
            <a:ext cx="9758700" cy="346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990"/>
              <a:buFont typeface="Play"/>
              <a:buNone/>
            </a:pPr>
            <a:r>
              <a:rPr b="1" i="1" lang="en-US" sz="1800" u="none" cap="none" strike="noStrike">
                <a:solidFill>
                  <a:schemeClr val="dk1"/>
                </a:solidFill>
                <a:latin typeface="Play"/>
                <a:ea typeface="Play"/>
                <a:cs typeface="Play"/>
                <a:sym typeface="Play"/>
              </a:rPr>
              <a:t>Empower Your Skills, Boost Your Productivity for a Prosperous Pakistan</a:t>
            </a:r>
            <a:endParaRPr b="0" i="0" sz="1400" u="none" cap="none" strike="noStrike">
              <a:solidFill>
                <a:srgbClr val="000000"/>
              </a:solidFill>
              <a:latin typeface="Arial"/>
              <a:ea typeface="Arial"/>
              <a:cs typeface="Arial"/>
              <a:sym typeface="Arial"/>
            </a:endParaRPr>
          </a:p>
        </p:txBody>
      </p:sp>
      <p:pic>
        <p:nvPicPr>
          <p:cNvPr id="445" name="Google Shape;445;p15"/>
          <p:cNvPicPr preferRelativeResize="0"/>
          <p:nvPr/>
        </p:nvPicPr>
        <p:blipFill rotWithShape="1">
          <a:blip r:embed="rId3">
            <a:alphaModFix/>
          </a:blip>
          <a:srcRect b="0" l="0" r="0" t="0"/>
          <a:stretch/>
        </p:blipFill>
        <p:spPr>
          <a:xfrm>
            <a:off x="0" y="6038350"/>
            <a:ext cx="12191999" cy="838200"/>
          </a:xfrm>
          <a:prstGeom prst="rect">
            <a:avLst/>
          </a:prstGeom>
          <a:noFill/>
          <a:ln>
            <a:noFill/>
          </a:ln>
        </p:spPr>
      </p:pic>
      <p:pic>
        <p:nvPicPr>
          <p:cNvPr descr="A blue and yellow snake logo&#10;&#10;Description automatically generated" id="446" name="Google Shape;446;p15"/>
          <p:cNvPicPr preferRelativeResize="0"/>
          <p:nvPr/>
        </p:nvPicPr>
        <p:blipFill rotWithShape="1">
          <a:blip r:embed="rId4">
            <a:alphaModFix/>
          </a:blip>
          <a:srcRect b="0" l="0" r="0" t="0"/>
          <a:stretch/>
        </p:blipFill>
        <p:spPr>
          <a:xfrm>
            <a:off x="10585994" y="173400"/>
            <a:ext cx="1249064" cy="1243794"/>
          </a:xfrm>
          <a:prstGeom prst="rect">
            <a:avLst/>
          </a:prstGeom>
          <a:noFill/>
          <a:ln>
            <a:noFill/>
          </a:ln>
        </p:spPr>
      </p:pic>
      <p:pic>
        <p:nvPicPr>
          <p:cNvPr id="447" name="Google Shape;447;p15"/>
          <p:cNvPicPr preferRelativeResize="0"/>
          <p:nvPr/>
        </p:nvPicPr>
        <p:blipFill rotWithShape="1">
          <a:blip r:embed="rId5">
            <a:alphaModFix/>
          </a:blip>
          <a:srcRect b="0" l="0" r="0" t="0"/>
          <a:stretch/>
        </p:blipFill>
        <p:spPr>
          <a:xfrm>
            <a:off x="0" y="120378"/>
            <a:ext cx="12192000" cy="661724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F7FC"/>
            </a:gs>
            <a:gs pos="100000">
              <a:srgbClr val="E7F7FD"/>
            </a:gs>
          </a:gsLst>
          <a:path path="circle">
            <a:fillToRect b="50%" l="50%" r="50%" t="50%"/>
          </a:path>
          <a:tileRect/>
        </a:gradFill>
      </p:bgPr>
    </p:bg>
    <p:spTree>
      <p:nvGrpSpPr>
        <p:cNvPr id="451" name="Shape 451"/>
        <p:cNvGrpSpPr/>
        <p:nvPr/>
      </p:nvGrpSpPr>
      <p:grpSpPr>
        <a:xfrm>
          <a:off x="0" y="0"/>
          <a:ext cx="0" cy="0"/>
          <a:chOff x="0" y="0"/>
          <a:chExt cx="0" cy="0"/>
        </a:xfrm>
      </p:grpSpPr>
      <p:sp>
        <p:nvSpPr>
          <p:cNvPr id="452" name="Google Shape;452;p46"/>
          <p:cNvSpPr txBox="1"/>
          <p:nvPr/>
        </p:nvSpPr>
        <p:spPr>
          <a:xfrm>
            <a:off x="0" y="0"/>
            <a:ext cx="9758700" cy="346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990"/>
              <a:buFont typeface="Play"/>
              <a:buNone/>
            </a:pPr>
            <a:r>
              <a:rPr b="1" i="1" lang="en-US" sz="1800" u="none" cap="none" strike="noStrike">
                <a:solidFill>
                  <a:schemeClr val="dk1"/>
                </a:solidFill>
                <a:latin typeface="Play"/>
                <a:ea typeface="Play"/>
                <a:cs typeface="Play"/>
                <a:sym typeface="Play"/>
              </a:rPr>
              <a:t>Empower Your Skills, Boost Your Productivity for a Prosperous Pakistan</a:t>
            </a:r>
            <a:endParaRPr b="0" i="0" sz="1400" u="none" cap="none" strike="noStrike">
              <a:solidFill>
                <a:srgbClr val="000000"/>
              </a:solidFill>
              <a:latin typeface="Arial"/>
              <a:ea typeface="Arial"/>
              <a:cs typeface="Arial"/>
              <a:sym typeface="Arial"/>
            </a:endParaRPr>
          </a:p>
        </p:txBody>
      </p:sp>
      <p:pic>
        <p:nvPicPr>
          <p:cNvPr id="453" name="Google Shape;453;p46"/>
          <p:cNvPicPr preferRelativeResize="0"/>
          <p:nvPr/>
        </p:nvPicPr>
        <p:blipFill rotWithShape="1">
          <a:blip r:embed="rId3">
            <a:alphaModFix/>
          </a:blip>
          <a:srcRect b="0" l="0" r="0" t="0"/>
          <a:stretch/>
        </p:blipFill>
        <p:spPr>
          <a:xfrm>
            <a:off x="0" y="6038350"/>
            <a:ext cx="12191999" cy="838200"/>
          </a:xfrm>
          <a:prstGeom prst="rect">
            <a:avLst/>
          </a:prstGeom>
          <a:noFill/>
          <a:ln>
            <a:noFill/>
          </a:ln>
        </p:spPr>
      </p:pic>
      <p:pic>
        <p:nvPicPr>
          <p:cNvPr descr="A blue and yellow snake logo&#10;&#10;Description automatically generated" id="454" name="Google Shape;454;p46"/>
          <p:cNvPicPr preferRelativeResize="0"/>
          <p:nvPr/>
        </p:nvPicPr>
        <p:blipFill rotWithShape="1">
          <a:blip r:embed="rId4">
            <a:alphaModFix/>
          </a:blip>
          <a:srcRect b="0" l="0" r="0" t="0"/>
          <a:stretch/>
        </p:blipFill>
        <p:spPr>
          <a:xfrm>
            <a:off x="10585994" y="173400"/>
            <a:ext cx="1249064" cy="1243794"/>
          </a:xfrm>
          <a:prstGeom prst="rect">
            <a:avLst/>
          </a:prstGeom>
          <a:noFill/>
          <a:ln>
            <a:noFill/>
          </a:ln>
        </p:spPr>
      </p:pic>
      <p:pic>
        <p:nvPicPr>
          <p:cNvPr id="455" name="Google Shape;455;p46"/>
          <p:cNvPicPr preferRelativeResize="0"/>
          <p:nvPr/>
        </p:nvPicPr>
        <p:blipFill rotWithShape="1">
          <a:blip r:embed="rId5">
            <a:alphaModFix/>
          </a:blip>
          <a:srcRect b="0" l="0" r="0" t="0"/>
          <a:stretch/>
        </p:blipFill>
        <p:spPr>
          <a:xfrm>
            <a:off x="0" y="126469"/>
            <a:ext cx="12192000" cy="6605061"/>
          </a:xfrm>
          <a:prstGeom prst="rect">
            <a:avLst/>
          </a:prstGeom>
          <a:noFill/>
          <a:ln>
            <a:noFill/>
          </a:ln>
        </p:spPr>
      </p:pic>
      <p:sp>
        <p:nvSpPr>
          <p:cNvPr id="456" name="Google Shape;456;p46"/>
          <p:cNvSpPr/>
          <p:nvPr/>
        </p:nvSpPr>
        <p:spPr>
          <a:xfrm>
            <a:off x="772998" y="3043348"/>
            <a:ext cx="914400" cy="914400"/>
          </a:xfrm>
          <a:prstGeom prst="ellipse">
            <a:avLst/>
          </a:prstGeom>
          <a:solidFill>
            <a:srgbClr val="72560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chemeClr val="lt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457" name="Google Shape;457;p46"/>
          <p:cNvSpPr/>
          <p:nvPr/>
        </p:nvSpPr>
        <p:spPr>
          <a:xfrm>
            <a:off x="356942" y="346800"/>
            <a:ext cx="1879713" cy="5978586"/>
          </a:xfrm>
          <a:prstGeom prst="rect">
            <a:avLst/>
          </a:prstGeom>
          <a:noFill/>
          <a:ln cap="flat" cmpd="sng" w="57150">
            <a:solidFill>
              <a:srgbClr val="72560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58" name="Google Shape;458;p46"/>
          <p:cNvSpPr/>
          <p:nvPr/>
        </p:nvSpPr>
        <p:spPr>
          <a:xfrm>
            <a:off x="2334066" y="346800"/>
            <a:ext cx="9760523" cy="3461629"/>
          </a:xfrm>
          <a:prstGeom prst="rect">
            <a:avLst/>
          </a:prstGeom>
          <a:noFill/>
          <a:ln cap="flat" cmpd="sng" w="57150">
            <a:solidFill>
              <a:srgbClr val="72560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59" name="Google Shape;459;p46"/>
          <p:cNvSpPr/>
          <p:nvPr/>
        </p:nvSpPr>
        <p:spPr>
          <a:xfrm>
            <a:off x="2334066" y="3981829"/>
            <a:ext cx="9760523" cy="2563888"/>
          </a:xfrm>
          <a:prstGeom prst="rect">
            <a:avLst/>
          </a:prstGeom>
          <a:noFill/>
          <a:ln cap="flat" cmpd="sng" w="57150">
            <a:solidFill>
              <a:srgbClr val="72560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60" name="Google Shape;460;p46"/>
          <p:cNvSpPr txBox="1"/>
          <p:nvPr/>
        </p:nvSpPr>
        <p:spPr>
          <a:xfrm>
            <a:off x="526879" y="4432776"/>
            <a:ext cx="1603324"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Folders &amp;</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Files</a:t>
            </a:r>
            <a:endParaRPr b="0" i="0" sz="1400" u="none" cap="none" strike="noStrike">
              <a:solidFill>
                <a:srgbClr val="000000"/>
              </a:solidFill>
              <a:latin typeface="Arial"/>
              <a:ea typeface="Arial"/>
              <a:cs typeface="Arial"/>
              <a:sym typeface="Arial"/>
            </a:endParaRPr>
          </a:p>
        </p:txBody>
      </p:sp>
      <p:sp>
        <p:nvSpPr>
          <p:cNvPr id="461" name="Google Shape;461;p46"/>
          <p:cNvSpPr/>
          <p:nvPr/>
        </p:nvSpPr>
        <p:spPr>
          <a:xfrm>
            <a:off x="7946796" y="1581969"/>
            <a:ext cx="914400" cy="914400"/>
          </a:xfrm>
          <a:prstGeom prst="ellipse">
            <a:avLst/>
          </a:prstGeom>
          <a:solidFill>
            <a:srgbClr val="72560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chemeClr val="lt1"/>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462" name="Google Shape;462;p46"/>
          <p:cNvSpPr txBox="1"/>
          <p:nvPr/>
        </p:nvSpPr>
        <p:spPr>
          <a:xfrm>
            <a:off x="9343346" y="1615998"/>
            <a:ext cx="1242648"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Coding</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Area</a:t>
            </a:r>
            <a:endParaRPr b="0" i="0" sz="1400" u="none" cap="none" strike="noStrike">
              <a:solidFill>
                <a:srgbClr val="000000"/>
              </a:solidFill>
              <a:latin typeface="Arial"/>
              <a:ea typeface="Arial"/>
              <a:cs typeface="Arial"/>
              <a:sym typeface="Arial"/>
            </a:endParaRPr>
          </a:p>
        </p:txBody>
      </p:sp>
      <p:sp>
        <p:nvSpPr>
          <p:cNvPr id="463" name="Google Shape;463;p46"/>
          <p:cNvSpPr/>
          <p:nvPr/>
        </p:nvSpPr>
        <p:spPr>
          <a:xfrm>
            <a:off x="7946796" y="4084496"/>
            <a:ext cx="914400" cy="914400"/>
          </a:xfrm>
          <a:prstGeom prst="ellipse">
            <a:avLst/>
          </a:prstGeom>
          <a:solidFill>
            <a:srgbClr val="72560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chemeClr val="lt1"/>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464" name="Google Shape;464;p46"/>
          <p:cNvSpPr txBox="1"/>
          <p:nvPr/>
        </p:nvSpPr>
        <p:spPr>
          <a:xfrm>
            <a:off x="9163024" y="4019576"/>
            <a:ext cx="1191353"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Output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Area</a:t>
            </a:r>
            <a:endParaRPr b="0" i="0" sz="1400" u="none" cap="none" strike="noStrike">
              <a:solidFill>
                <a:srgbClr val="000000"/>
              </a:solidFill>
              <a:latin typeface="Arial"/>
              <a:ea typeface="Arial"/>
              <a:cs typeface="Arial"/>
              <a:sym typeface="Arial"/>
            </a:endParaRPr>
          </a:p>
        </p:txBody>
      </p:sp>
      <p:pic>
        <p:nvPicPr>
          <p:cNvPr descr="Learn to program with Visual Studio Code" id="465" name="Google Shape;465;p46"/>
          <p:cNvPicPr preferRelativeResize="0"/>
          <p:nvPr/>
        </p:nvPicPr>
        <p:blipFill rotWithShape="1">
          <a:blip r:embed="rId6">
            <a:alphaModFix/>
          </a:blip>
          <a:srcRect b="0" l="0" r="0" t="0"/>
          <a:stretch/>
        </p:blipFill>
        <p:spPr>
          <a:xfrm>
            <a:off x="10809921" y="698097"/>
            <a:ext cx="1060741" cy="106074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F7FC"/>
            </a:gs>
            <a:gs pos="100000">
              <a:srgbClr val="E7F7FD"/>
            </a:gs>
          </a:gsLst>
          <a:path path="circle">
            <a:fillToRect b="50%" l="50%" r="50%" t="50%"/>
          </a:path>
          <a:tileRect/>
        </a:gradFill>
      </p:bgPr>
    </p:bg>
    <p:spTree>
      <p:nvGrpSpPr>
        <p:cNvPr id="103" name="Shape 103"/>
        <p:cNvGrpSpPr/>
        <p:nvPr/>
      </p:nvGrpSpPr>
      <p:grpSpPr>
        <a:xfrm>
          <a:off x="0" y="0"/>
          <a:ext cx="0" cy="0"/>
          <a:chOff x="0" y="0"/>
          <a:chExt cx="0" cy="0"/>
        </a:xfrm>
      </p:grpSpPr>
      <p:sp>
        <p:nvSpPr>
          <p:cNvPr id="104" name="Google Shape;104;p3"/>
          <p:cNvSpPr txBox="1"/>
          <p:nvPr/>
        </p:nvSpPr>
        <p:spPr>
          <a:xfrm>
            <a:off x="0" y="0"/>
            <a:ext cx="9758700" cy="346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990"/>
              <a:buFont typeface="Play"/>
              <a:buNone/>
            </a:pPr>
            <a:r>
              <a:rPr b="1" i="1" lang="en-US" sz="1800" u="none" cap="none" strike="noStrike">
                <a:solidFill>
                  <a:schemeClr val="dk1"/>
                </a:solidFill>
                <a:latin typeface="Play"/>
                <a:ea typeface="Play"/>
                <a:cs typeface="Play"/>
                <a:sym typeface="Play"/>
              </a:rPr>
              <a:t>Empower Your Skills, Boost Your Productivity for a Prosperous Pakistan</a:t>
            </a:r>
            <a:endParaRPr b="0" i="0" sz="1400" u="none" cap="none" strike="noStrike">
              <a:solidFill>
                <a:srgbClr val="000000"/>
              </a:solidFill>
              <a:latin typeface="Arial"/>
              <a:ea typeface="Arial"/>
              <a:cs typeface="Arial"/>
              <a:sym typeface="Arial"/>
            </a:endParaRPr>
          </a:p>
        </p:txBody>
      </p:sp>
      <p:pic>
        <p:nvPicPr>
          <p:cNvPr id="105" name="Google Shape;105;p3"/>
          <p:cNvPicPr preferRelativeResize="0"/>
          <p:nvPr/>
        </p:nvPicPr>
        <p:blipFill rotWithShape="1">
          <a:blip r:embed="rId3">
            <a:alphaModFix/>
          </a:blip>
          <a:srcRect b="0" l="0" r="0" t="0"/>
          <a:stretch/>
        </p:blipFill>
        <p:spPr>
          <a:xfrm>
            <a:off x="0" y="6038350"/>
            <a:ext cx="12191999" cy="838200"/>
          </a:xfrm>
          <a:prstGeom prst="rect">
            <a:avLst/>
          </a:prstGeom>
          <a:noFill/>
          <a:ln>
            <a:noFill/>
          </a:ln>
        </p:spPr>
      </p:pic>
      <p:sp>
        <p:nvSpPr>
          <p:cNvPr id="106" name="Google Shape;106;p3"/>
          <p:cNvSpPr txBox="1"/>
          <p:nvPr/>
        </p:nvSpPr>
        <p:spPr>
          <a:xfrm>
            <a:off x="370629" y="714125"/>
            <a:ext cx="4684800" cy="572700"/>
          </a:xfrm>
          <a:prstGeom prst="rect">
            <a:avLst/>
          </a:prstGeom>
          <a:noFill/>
          <a:ln>
            <a:noFill/>
          </a:ln>
        </p:spPr>
        <p:txBody>
          <a:bodyPr anchorCtr="0" anchor="t" bIns="91425" lIns="91425" spcFirstLastPara="1" rIns="91425" wrap="square" tIns="91425">
            <a:normAutofit fontScale="77500" lnSpcReduction="20000"/>
          </a:bodyPr>
          <a:lstStyle/>
          <a:p>
            <a:pPr indent="0" lvl="0" marL="0" marR="0" rtl="0" algn="l">
              <a:lnSpc>
                <a:spcPct val="90000"/>
              </a:lnSpc>
              <a:spcBef>
                <a:spcPts val="0"/>
              </a:spcBef>
              <a:spcAft>
                <a:spcPts val="0"/>
              </a:spcAft>
              <a:buClr>
                <a:schemeClr val="dk1"/>
              </a:buClr>
              <a:buSzPct val="100000"/>
              <a:buFont typeface="Play"/>
              <a:buNone/>
            </a:pPr>
            <a:r>
              <a:rPr b="0" i="0" lang="en-US" sz="4400" u="none" cap="none" strike="noStrike">
                <a:solidFill>
                  <a:schemeClr val="dk1"/>
                </a:solidFill>
                <a:latin typeface="Play"/>
                <a:ea typeface="Play"/>
                <a:cs typeface="Play"/>
                <a:sym typeface="Play"/>
              </a:rPr>
              <a:t>What is Python?</a:t>
            </a:r>
            <a:endParaRPr b="0" i="0" sz="4400" u="none" cap="none" strike="noStrike">
              <a:solidFill>
                <a:schemeClr val="dk1"/>
              </a:solidFill>
              <a:latin typeface="Play"/>
              <a:ea typeface="Play"/>
              <a:cs typeface="Play"/>
              <a:sym typeface="Play"/>
            </a:endParaRPr>
          </a:p>
        </p:txBody>
      </p:sp>
      <p:sp>
        <p:nvSpPr>
          <p:cNvPr id="107" name="Google Shape;107;p3"/>
          <p:cNvSpPr txBox="1"/>
          <p:nvPr/>
        </p:nvSpPr>
        <p:spPr>
          <a:xfrm>
            <a:off x="653285" y="1286823"/>
            <a:ext cx="9040200" cy="4006500"/>
          </a:xfrm>
          <a:prstGeom prst="rect">
            <a:avLst/>
          </a:prstGeom>
          <a:noFill/>
          <a:ln>
            <a:noFill/>
          </a:ln>
        </p:spPr>
        <p:txBody>
          <a:bodyPr anchorCtr="0" anchor="t" bIns="91425" lIns="91425" spcFirstLastPara="1" rIns="91425" wrap="square" tIns="91425">
            <a:noAutofit/>
          </a:bodyPr>
          <a:lstStyle/>
          <a:p>
            <a:pPr indent="-228600" lvl="0" marL="228600" marR="0" rtl="0" algn="l">
              <a:lnSpc>
                <a:spcPct val="90000"/>
              </a:lnSpc>
              <a:spcBef>
                <a:spcPts val="1200"/>
              </a:spcBef>
              <a:spcAft>
                <a:spcPts val="0"/>
              </a:spcAft>
              <a:buClr>
                <a:schemeClr val="dk1"/>
              </a:buClr>
              <a:buSzPts val="2100"/>
              <a:buFont typeface="Noto Sans Symbols"/>
              <a:buChar char="✔"/>
            </a:pPr>
            <a:r>
              <a:rPr b="1" i="0" lang="en-US" sz="2100" u="none" cap="none" strike="noStrike">
                <a:solidFill>
                  <a:schemeClr val="dk1"/>
                </a:solidFill>
                <a:latin typeface="Arial"/>
                <a:ea typeface="Arial"/>
                <a:cs typeface="Arial"/>
                <a:sym typeface="Arial"/>
              </a:rPr>
              <a:t>Python</a:t>
            </a:r>
            <a:r>
              <a:rPr b="0" i="0" lang="en-US" sz="2100" u="none" cap="none" strike="noStrike">
                <a:solidFill>
                  <a:schemeClr val="dk1"/>
                </a:solidFill>
                <a:latin typeface="Arial"/>
                <a:ea typeface="Arial"/>
                <a:cs typeface="Arial"/>
                <a:sym typeface="Arial"/>
              </a:rPr>
              <a:t> is one of the most popular programming languages in the world.</a:t>
            </a:r>
            <a:endParaRPr b="0" i="0" sz="2100" u="none" cap="none" strike="noStrike">
              <a:solidFill>
                <a:schemeClr val="dk1"/>
              </a:solidFill>
              <a:latin typeface="Arial"/>
              <a:ea typeface="Arial"/>
              <a:cs typeface="Arial"/>
              <a:sym typeface="Arial"/>
            </a:endParaRPr>
          </a:p>
          <a:p>
            <a:pPr indent="-228600" lvl="0" marL="228600" marR="0" rtl="0" algn="l">
              <a:lnSpc>
                <a:spcPct val="90000"/>
              </a:lnSpc>
              <a:spcBef>
                <a:spcPts val="1200"/>
              </a:spcBef>
              <a:spcAft>
                <a:spcPts val="0"/>
              </a:spcAft>
              <a:buClr>
                <a:schemeClr val="dk1"/>
              </a:buClr>
              <a:buSzPts val="2100"/>
              <a:buFont typeface="Noto Sans Symbols"/>
              <a:buChar char="✔"/>
            </a:pPr>
            <a:r>
              <a:rPr b="1" i="0" lang="en-US" sz="2100" u="none" cap="none" strike="noStrike">
                <a:solidFill>
                  <a:schemeClr val="dk1"/>
                </a:solidFill>
                <a:latin typeface="Arial"/>
                <a:ea typeface="Arial"/>
                <a:cs typeface="Arial"/>
                <a:sym typeface="Arial"/>
              </a:rPr>
              <a:t>Versatile:</a:t>
            </a:r>
            <a:r>
              <a:rPr b="0" i="0" lang="en-US" sz="2100" u="none" cap="none" strike="noStrike">
                <a:solidFill>
                  <a:schemeClr val="dk1"/>
                </a:solidFill>
                <a:latin typeface="Arial"/>
                <a:ea typeface="Arial"/>
                <a:cs typeface="Arial"/>
                <a:sym typeface="Arial"/>
              </a:rPr>
              <a:t> It’s used in web development, </a:t>
            </a:r>
            <a:r>
              <a:rPr b="1" i="0" lang="en-US" sz="2100" u="none" cap="none" strike="noStrike">
                <a:solidFill>
                  <a:schemeClr val="dk1"/>
                </a:solidFill>
                <a:latin typeface="Arial"/>
                <a:ea typeface="Arial"/>
                <a:cs typeface="Arial"/>
                <a:sym typeface="Arial"/>
              </a:rPr>
              <a:t>data science, artificial intelligence</a:t>
            </a:r>
            <a:r>
              <a:rPr b="0" i="0" lang="en-US" sz="2100" u="none" cap="none" strike="noStrike">
                <a:solidFill>
                  <a:schemeClr val="dk1"/>
                </a:solidFill>
                <a:latin typeface="Arial"/>
                <a:ea typeface="Arial"/>
                <a:cs typeface="Arial"/>
                <a:sym typeface="Arial"/>
              </a:rPr>
              <a:t>, scientific computing, automation, and more.</a:t>
            </a:r>
            <a:endParaRPr b="0" i="0" sz="2100" u="none" cap="none" strike="noStrike">
              <a:solidFill>
                <a:schemeClr val="dk1"/>
              </a:solidFill>
              <a:latin typeface="Arial"/>
              <a:ea typeface="Arial"/>
              <a:cs typeface="Arial"/>
              <a:sym typeface="Arial"/>
            </a:endParaRPr>
          </a:p>
          <a:p>
            <a:pPr indent="-228600" lvl="0" marL="228600" marR="0" rtl="0" algn="l">
              <a:lnSpc>
                <a:spcPct val="90000"/>
              </a:lnSpc>
              <a:spcBef>
                <a:spcPts val="1200"/>
              </a:spcBef>
              <a:spcAft>
                <a:spcPts val="0"/>
              </a:spcAft>
              <a:buClr>
                <a:schemeClr val="dk1"/>
              </a:buClr>
              <a:buSzPts val="2100"/>
              <a:buFont typeface="Noto Sans Symbols"/>
              <a:buChar char="✔"/>
            </a:pPr>
            <a:r>
              <a:rPr b="1" i="0" lang="en-US" sz="2100" u="none" cap="none" strike="noStrike">
                <a:solidFill>
                  <a:schemeClr val="dk1"/>
                </a:solidFill>
                <a:latin typeface="Arial"/>
                <a:ea typeface="Arial"/>
                <a:cs typeface="Arial"/>
                <a:sym typeface="Arial"/>
              </a:rPr>
              <a:t>High Demand:</a:t>
            </a:r>
            <a:r>
              <a:rPr b="0" i="0" lang="en-US" sz="2100" u="none" cap="none" strike="noStrike">
                <a:solidFill>
                  <a:schemeClr val="dk1"/>
                </a:solidFill>
                <a:latin typeface="Arial"/>
                <a:ea typeface="Arial"/>
                <a:cs typeface="Arial"/>
                <a:sym typeface="Arial"/>
              </a:rPr>
              <a:t> Many top tech companies like Google, Facebook, and Netflix use Python in their technology stacks.</a:t>
            </a:r>
            <a:endParaRPr b="0" i="0" sz="2100" u="none" cap="none" strike="noStrike">
              <a:solidFill>
                <a:schemeClr val="dk1"/>
              </a:solidFill>
              <a:latin typeface="Arial"/>
              <a:ea typeface="Arial"/>
              <a:cs typeface="Arial"/>
              <a:sym typeface="Arial"/>
            </a:endParaRPr>
          </a:p>
          <a:p>
            <a:pPr indent="-228600" lvl="0" marL="228600" marR="0" rtl="0" algn="l">
              <a:lnSpc>
                <a:spcPct val="90000"/>
              </a:lnSpc>
              <a:spcBef>
                <a:spcPts val="1200"/>
              </a:spcBef>
              <a:spcAft>
                <a:spcPts val="0"/>
              </a:spcAft>
              <a:buClr>
                <a:schemeClr val="dk1"/>
              </a:buClr>
              <a:buSzPts val="2100"/>
              <a:buFont typeface="Noto Sans Symbols"/>
              <a:buChar char="✔"/>
            </a:pPr>
            <a:r>
              <a:rPr b="0" i="0" lang="en-US" sz="2100" u="none" cap="none" strike="noStrike">
                <a:solidFill>
                  <a:schemeClr val="dk1"/>
                </a:solidFill>
                <a:latin typeface="Arial"/>
                <a:ea typeface="Arial"/>
                <a:cs typeface="Arial"/>
                <a:sym typeface="Arial"/>
              </a:rPr>
              <a:t>Python is </a:t>
            </a:r>
            <a:r>
              <a:rPr b="1" i="0" lang="en-US" sz="2100" u="none" cap="none" strike="noStrike">
                <a:solidFill>
                  <a:schemeClr val="dk1"/>
                </a:solidFill>
                <a:latin typeface="Arial"/>
                <a:ea typeface="Arial"/>
                <a:cs typeface="Arial"/>
                <a:sym typeface="Arial"/>
              </a:rPr>
              <a:t>equipped with a rich ecosystem of libraries and frameworks</a:t>
            </a:r>
            <a:r>
              <a:rPr b="0" i="0" lang="en-US" sz="2100" u="none" cap="none" strike="noStrike">
                <a:solidFill>
                  <a:schemeClr val="dk1"/>
                </a:solidFill>
                <a:latin typeface="Arial"/>
                <a:ea typeface="Arial"/>
                <a:cs typeface="Arial"/>
                <a:sym typeface="Arial"/>
              </a:rPr>
              <a:t>, such as TensorFlow, PyTorch, and Hugging Face's Transformers, which are essential for developing generative models like GPT-4, BERT, and StyleGAN.</a:t>
            </a:r>
            <a:endParaRPr b="0" i="0" sz="2100" u="none" cap="none" strike="noStrike">
              <a:solidFill>
                <a:srgbClr val="000000"/>
              </a:solidFill>
              <a:latin typeface="Arial"/>
              <a:ea typeface="Arial"/>
              <a:cs typeface="Arial"/>
              <a:sym typeface="Arial"/>
            </a:endParaRPr>
          </a:p>
          <a:p>
            <a:pPr indent="-228600" lvl="0" marL="228600" marR="0" rtl="0" algn="l">
              <a:lnSpc>
                <a:spcPct val="90000"/>
              </a:lnSpc>
              <a:spcBef>
                <a:spcPts val="1200"/>
              </a:spcBef>
              <a:spcAft>
                <a:spcPts val="0"/>
              </a:spcAft>
              <a:buClr>
                <a:schemeClr val="dk1"/>
              </a:buClr>
              <a:buSzPts val="2100"/>
              <a:buFont typeface="Noto Sans Symbols"/>
              <a:buChar char="✔"/>
            </a:pPr>
            <a:r>
              <a:rPr b="1" i="0" lang="en-US" sz="2100" u="none" cap="none" strike="noStrike">
                <a:solidFill>
                  <a:schemeClr val="dk1"/>
                </a:solidFill>
                <a:latin typeface="Arial"/>
                <a:ea typeface="Arial"/>
                <a:cs typeface="Arial"/>
                <a:sym typeface="Arial"/>
              </a:rPr>
              <a:t>Its simple and readable syntax </a:t>
            </a:r>
            <a:r>
              <a:rPr b="0" i="0" lang="en-US" sz="2100" u="none" cap="none" strike="noStrike">
                <a:solidFill>
                  <a:schemeClr val="dk1"/>
                </a:solidFill>
                <a:latin typeface="Arial"/>
                <a:ea typeface="Arial"/>
                <a:cs typeface="Arial"/>
                <a:sym typeface="Arial"/>
              </a:rPr>
              <a:t>allows researchers and developers to easily implement and experiment with complex AI models.</a:t>
            </a:r>
            <a:endParaRPr b="0" i="0" sz="2100" u="none" cap="none" strike="noStrike">
              <a:solidFill>
                <a:schemeClr val="dk1"/>
              </a:solidFill>
              <a:latin typeface="Arial"/>
              <a:ea typeface="Arial"/>
              <a:cs typeface="Arial"/>
              <a:sym typeface="Arial"/>
            </a:endParaRPr>
          </a:p>
        </p:txBody>
      </p:sp>
      <p:pic>
        <p:nvPicPr>
          <p:cNvPr descr="A blue and yellow snake logo&#10;&#10;Description automatically generated" id="108" name="Google Shape;108;p3"/>
          <p:cNvPicPr preferRelativeResize="0"/>
          <p:nvPr/>
        </p:nvPicPr>
        <p:blipFill rotWithShape="1">
          <a:blip r:embed="rId4">
            <a:alphaModFix/>
          </a:blip>
          <a:srcRect b="0" l="0" r="0" t="0"/>
          <a:stretch/>
        </p:blipFill>
        <p:spPr>
          <a:xfrm>
            <a:off x="9758690" y="251017"/>
            <a:ext cx="2257425" cy="22479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F7FC"/>
            </a:gs>
            <a:gs pos="100000">
              <a:srgbClr val="E7F7FD"/>
            </a:gs>
          </a:gsLst>
          <a:path path="circle">
            <a:fillToRect b="50%" l="50%" r="50%" t="50%"/>
          </a:path>
          <a:tileRect/>
        </a:gradFill>
      </p:bgPr>
    </p:bg>
    <p:spTree>
      <p:nvGrpSpPr>
        <p:cNvPr id="469" name="Shape 469"/>
        <p:cNvGrpSpPr/>
        <p:nvPr/>
      </p:nvGrpSpPr>
      <p:grpSpPr>
        <a:xfrm>
          <a:off x="0" y="0"/>
          <a:ext cx="0" cy="0"/>
          <a:chOff x="0" y="0"/>
          <a:chExt cx="0" cy="0"/>
        </a:xfrm>
      </p:grpSpPr>
      <p:sp>
        <p:nvSpPr>
          <p:cNvPr id="470" name="Google Shape;470;p47"/>
          <p:cNvSpPr txBox="1"/>
          <p:nvPr/>
        </p:nvSpPr>
        <p:spPr>
          <a:xfrm>
            <a:off x="0" y="0"/>
            <a:ext cx="9758700" cy="346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990"/>
              <a:buFont typeface="Play"/>
              <a:buNone/>
            </a:pPr>
            <a:r>
              <a:rPr b="1" i="1" lang="en-US" sz="1800" u="none" cap="none" strike="noStrike">
                <a:solidFill>
                  <a:schemeClr val="dk1"/>
                </a:solidFill>
                <a:latin typeface="Play"/>
                <a:ea typeface="Play"/>
                <a:cs typeface="Play"/>
                <a:sym typeface="Play"/>
              </a:rPr>
              <a:t>Empower Your Skills, Boost Your Productivity for a Prosperous Pakistan</a:t>
            </a:r>
            <a:endParaRPr b="0" i="0" sz="1400" u="none" cap="none" strike="noStrike">
              <a:solidFill>
                <a:srgbClr val="000000"/>
              </a:solidFill>
              <a:latin typeface="Arial"/>
              <a:ea typeface="Arial"/>
              <a:cs typeface="Arial"/>
              <a:sym typeface="Arial"/>
            </a:endParaRPr>
          </a:p>
        </p:txBody>
      </p:sp>
      <p:pic>
        <p:nvPicPr>
          <p:cNvPr id="471" name="Google Shape;471;p47"/>
          <p:cNvPicPr preferRelativeResize="0"/>
          <p:nvPr/>
        </p:nvPicPr>
        <p:blipFill rotWithShape="1">
          <a:blip r:embed="rId3">
            <a:alphaModFix/>
          </a:blip>
          <a:srcRect b="0" l="0" r="0" t="0"/>
          <a:stretch/>
        </p:blipFill>
        <p:spPr>
          <a:xfrm>
            <a:off x="0" y="6038350"/>
            <a:ext cx="12191999" cy="838200"/>
          </a:xfrm>
          <a:prstGeom prst="rect">
            <a:avLst/>
          </a:prstGeom>
          <a:noFill/>
          <a:ln>
            <a:noFill/>
          </a:ln>
        </p:spPr>
      </p:pic>
      <p:pic>
        <p:nvPicPr>
          <p:cNvPr descr="A blue and yellow snake logo&#10;&#10;Description automatically generated" id="472" name="Google Shape;472;p47"/>
          <p:cNvPicPr preferRelativeResize="0"/>
          <p:nvPr/>
        </p:nvPicPr>
        <p:blipFill rotWithShape="1">
          <a:blip r:embed="rId4">
            <a:alphaModFix/>
          </a:blip>
          <a:srcRect b="0" l="0" r="0" t="0"/>
          <a:stretch/>
        </p:blipFill>
        <p:spPr>
          <a:xfrm>
            <a:off x="10585994" y="173400"/>
            <a:ext cx="1249064" cy="1243794"/>
          </a:xfrm>
          <a:prstGeom prst="rect">
            <a:avLst/>
          </a:prstGeom>
          <a:noFill/>
          <a:ln>
            <a:noFill/>
          </a:ln>
        </p:spPr>
      </p:pic>
      <p:pic>
        <p:nvPicPr>
          <p:cNvPr id="473" name="Google Shape;473;p47"/>
          <p:cNvPicPr preferRelativeResize="0"/>
          <p:nvPr/>
        </p:nvPicPr>
        <p:blipFill rotWithShape="1">
          <a:blip r:embed="rId5">
            <a:alphaModFix/>
          </a:blip>
          <a:srcRect b="0" l="0" r="0" t="0"/>
          <a:stretch/>
        </p:blipFill>
        <p:spPr>
          <a:xfrm>
            <a:off x="-1" y="158263"/>
            <a:ext cx="12192000" cy="6605061"/>
          </a:xfrm>
          <a:prstGeom prst="rect">
            <a:avLst/>
          </a:prstGeom>
          <a:noFill/>
          <a:ln>
            <a:noFill/>
          </a:ln>
        </p:spPr>
      </p:pic>
      <p:sp>
        <p:nvSpPr>
          <p:cNvPr id="474" name="Google Shape;474;p47"/>
          <p:cNvSpPr/>
          <p:nvPr/>
        </p:nvSpPr>
        <p:spPr>
          <a:xfrm>
            <a:off x="7946796" y="1581969"/>
            <a:ext cx="914400" cy="914400"/>
          </a:xfrm>
          <a:prstGeom prst="ellipse">
            <a:avLst/>
          </a:prstGeom>
          <a:solidFill>
            <a:srgbClr val="72560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chemeClr val="lt1"/>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475" name="Google Shape;475;p47"/>
          <p:cNvSpPr/>
          <p:nvPr/>
        </p:nvSpPr>
        <p:spPr>
          <a:xfrm>
            <a:off x="772998" y="3043348"/>
            <a:ext cx="914400" cy="914400"/>
          </a:xfrm>
          <a:prstGeom prst="ellipse">
            <a:avLst/>
          </a:prstGeom>
          <a:solidFill>
            <a:srgbClr val="72560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chemeClr val="lt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476" name="Google Shape;476;p47"/>
          <p:cNvSpPr/>
          <p:nvPr/>
        </p:nvSpPr>
        <p:spPr>
          <a:xfrm>
            <a:off x="7946796" y="4084496"/>
            <a:ext cx="914400" cy="914400"/>
          </a:xfrm>
          <a:prstGeom prst="ellipse">
            <a:avLst/>
          </a:prstGeom>
          <a:solidFill>
            <a:srgbClr val="72560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chemeClr val="lt1"/>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477" name="Google Shape;477;p47"/>
          <p:cNvSpPr/>
          <p:nvPr/>
        </p:nvSpPr>
        <p:spPr>
          <a:xfrm>
            <a:off x="2334066" y="346800"/>
            <a:ext cx="9760523" cy="3461629"/>
          </a:xfrm>
          <a:prstGeom prst="rect">
            <a:avLst/>
          </a:prstGeom>
          <a:noFill/>
          <a:ln cap="flat" cmpd="sng" w="57150">
            <a:solidFill>
              <a:srgbClr val="72560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78" name="Google Shape;478;p47"/>
          <p:cNvSpPr/>
          <p:nvPr/>
        </p:nvSpPr>
        <p:spPr>
          <a:xfrm>
            <a:off x="2334066" y="3981829"/>
            <a:ext cx="9760523" cy="2563888"/>
          </a:xfrm>
          <a:prstGeom prst="rect">
            <a:avLst/>
          </a:prstGeom>
          <a:noFill/>
          <a:ln cap="flat" cmpd="sng" w="57150">
            <a:solidFill>
              <a:srgbClr val="72560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79" name="Google Shape;479;p47"/>
          <p:cNvSpPr txBox="1"/>
          <p:nvPr/>
        </p:nvSpPr>
        <p:spPr>
          <a:xfrm>
            <a:off x="526879" y="4432776"/>
            <a:ext cx="1603324"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Folders &amp;</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Files</a:t>
            </a:r>
            <a:endParaRPr b="0" i="0" sz="1400" u="none" cap="none" strike="noStrike">
              <a:solidFill>
                <a:srgbClr val="000000"/>
              </a:solidFill>
              <a:latin typeface="Arial"/>
              <a:ea typeface="Arial"/>
              <a:cs typeface="Arial"/>
              <a:sym typeface="Arial"/>
            </a:endParaRPr>
          </a:p>
        </p:txBody>
      </p:sp>
      <p:sp>
        <p:nvSpPr>
          <p:cNvPr id="480" name="Google Shape;480;p47"/>
          <p:cNvSpPr txBox="1"/>
          <p:nvPr/>
        </p:nvSpPr>
        <p:spPr>
          <a:xfrm>
            <a:off x="9343346" y="1615998"/>
            <a:ext cx="1242648"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Coding</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Area</a:t>
            </a:r>
            <a:endParaRPr b="0" i="0" sz="1400" u="none" cap="none" strike="noStrike">
              <a:solidFill>
                <a:srgbClr val="000000"/>
              </a:solidFill>
              <a:latin typeface="Arial"/>
              <a:ea typeface="Arial"/>
              <a:cs typeface="Arial"/>
              <a:sym typeface="Arial"/>
            </a:endParaRPr>
          </a:p>
        </p:txBody>
      </p:sp>
      <p:sp>
        <p:nvSpPr>
          <p:cNvPr id="481" name="Google Shape;481;p47"/>
          <p:cNvSpPr txBox="1"/>
          <p:nvPr/>
        </p:nvSpPr>
        <p:spPr>
          <a:xfrm>
            <a:off x="9163024" y="4019576"/>
            <a:ext cx="1191353"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Output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Area</a:t>
            </a:r>
            <a:endParaRPr b="0" i="0" sz="1400" u="none" cap="none" strike="noStrike">
              <a:solidFill>
                <a:srgbClr val="000000"/>
              </a:solidFill>
              <a:latin typeface="Arial"/>
              <a:ea typeface="Arial"/>
              <a:cs typeface="Arial"/>
              <a:sym typeface="Arial"/>
            </a:endParaRPr>
          </a:p>
        </p:txBody>
      </p:sp>
      <p:sp>
        <p:nvSpPr>
          <p:cNvPr id="482" name="Google Shape;482;p47"/>
          <p:cNvSpPr txBox="1"/>
          <p:nvPr/>
        </p:nvSpPr>
        <p:spPr>
          <a:xfrm>
            <a:off x="6388525" y="2612379"/>
            <a:ext cx="5368272"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Coding Area</a:t>
            </a:r>
            <a:r>
              <a:rPr b="0" i="0" lang="en-US"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000000"/>
                </a:solidFill>
                <a:latin typeface="Arial"/>
                <a:ea typeface="Arial"/>
                <a:cs typeface="Arial"/>
                <a:sym typeface="Arial"/>
              </a:rPr>
              <a:t>Purpose</a:t>
            </a:r>
            <a:r>
              <a:rPr b="0" i="0" lang="en-US" sz="1400" u="none" cap="none" strike="noStrike">
                <a:solidFill>
                  <a:srgbClr val="000000"/>
                </a:solidFill>
                <a:latin typeface="Arial"/>
                <a:ea typeface="Arial"/>
                <a:cs typeface="Arial"/>
                <a:sym typeface="Arial"/>
              </a:rPr>
              <a:t>: This is where you write and edit your code. </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You can open multiple files in tabs and view your code in a clean, focused environment.</a:t>
            </a:r>
            <a:endParaRPr b="0" i="0" sz="1400" u="none" cap="none" strike="noStrike">
              <a:solidFill>
                <a:srgbClr val="000000"/>
              </a:solidFill>
              <a:latin typeface="Arial"/>
              <a:ea typeface="Arial"/>
              <a:cs typeface="Arial"/>
              <a:sym typeface="Arial"/>
            </a:endParaRPr>
          </a:p>
        </p:txBody>
      </p:sp>
      <p:sp>
        <p:nvSpPr>
          <p:cNvPr id="483" name="Google Shape;483;p47"/>
          <p:cNvSpPr txBox="1"/>
          <p:nvPr/>
        </p:nvSpPr>
        <p:spPr>
          <a:xfrm>
            <a:off x="7466029" y="4927882"/>
            <a:ext cx="4506012" cy="16004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Output Area</a:t>
            </a:r>
            <a:r>
              <a:rPr b="0" i="0" lang="en-US"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000000"/>
                </a:solidFill>
                <a:latin typeface="Arial"/>
                <a:ea typeface="Arial"/>
                <a:cs typeface="Arial"/>
                <a:sym typeface="Arial"/>
              </a:rPr>
              <a:t>Purpose</a:t>
            </a:r>
            <a:r>
              <a:rPr b="0" i="0" lang="en-US" sz="1400" u="none" cap="none" strike="noStrike">
                <a:solidFill>
                  <a:srgbClr val="000000"/>
                </a:solidFill>
                <a:latin typeface="Arial"/>
                <a:ea typeface="Arial"/>
                <a:cs typeface="Arial"/>
                <a:sym typeface="Arial"/>
              </a:rPr>
              <a:t>: This area shows additional information and tools like the Terminal (for running command-line commands), Output (for displaying output from tasks and extensions), Debug Console (for debugging output), and Problems (for listing issues in your code). It provides feedback and interaction for various tasks.</a:t>
            </a:r>
            <a:endParaRPr b="0" i="0" sz="1400" u="none" cap="none" strike="noStrike">
              <a:solidFill>
                <a:srgbClr val="000000"/>
              </a:solidFill>
              <a:latin typeface="Arial"/>
              <a:ea typeface="Arial"/>
              <a:cs typeface="Arial"/>
              <a:sym typeface="Arial"/>
            </a:endParaRPr>
          </a:p>
        </p:txBody>
      </p:sp>
      <p:sp>
        <p:nvSpPr>
          <p:cNvPr id="484" name="Google Shape;484;p47"/>
          <p:cNvSpPr/>
          <p:nvPr/>
        </p:nvSpPr>
        <p:spPr>
          <a:xfrm>
            <a:off x="356942" y="346800"/>
            <a:ext cx="1879713" cy="5978586"/>
          </a:xfrm>
          <a:prstGeom prst="rect">
            <a:avLst/>
          </a:prstGeom>
          <a:noFill/>
          <a:ln cap="flat" cmpd="sng" w="57150">
            <a:solidFill>
              <a:srgbClr val="72560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85" name="Google Shape;485;p47"/>
          <p:cNvSpPr txBox="1"/>
          <p:nvPr/>
        </p:nvSpPr>
        <p:spPr>
          <a:xfrm>
            <a:off x="435203" y="1310327"/>
            <a:ext cx="4466736"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Folders and File Area</a:t>
            </a:r>
            <a:r>
              <a:rPr b="0" i="0" lang="en-US" sz="18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114300" lvl="0" marL="0" marR="0" rtl="0" algn="l">
              <a:lnSpc>
                <a:spcPct val="100000"/>
              </a:lnSpc>
              <a:spcBef>
                <a:spcPts val="0"/>
              </a:spcBef>
              <a:spcAft>
                <a:spcPts val="0"/>
              </a:spcAft>
              <a:buClr>
                <a:srgbClr val="000000"/>
              </a:buClr>
              <a:buSzPts val="1800"/>
              <a:buFont typeface="Arial"/>
              <a:buChar char="•"/>
            </a:pPr>
            <a:r>
              <a:rPr b="1" i="0" lang="en-US" sz="1800" u="none" cap="none" strike="noStrike">
                <a:solidFill>
                  <a:srgbClr val="000000"/>
                </a:solidFill>
                <a:latin typeface="Arial"/>
                <a:ea typeface="Arial"/>
                <a:cs typeface="Arial"/>
                <a:sym typeface="Arial"/>
              </a:rPr>
              <a:t>Purpose</a:t>
            </a:r>
            <a:r>
              <a:rPr b="0" i="0" lang="en-US" sz="1800" u="none" cap="none" strike="noStrike">
                <a:solidFill>
                  <a:srgbClr val="000000"/>
                </a:solidFill>
                <a:latin typeface="Arial"/>
                <a:ea typeface="Arial"/>
                <a:cs typeface="Arial"/>
                <a:sym typeface="Arial"/>
              </a:rPr>
              <a:t>: This is where you can see and navigate your files and folders. It's essentially your project's directory structure, allowing you to open and manage files.</a:t>
            </a:r>
            <a:endParaRPr b="0" i="0" sz="1400" u="none" cap="none" strike="noStrike">
              <a:solidFill>
                <a:srgbClr val="000000"/>
              </a:solidFill>
              <a:latin typeface="Arial"/>
              <a:ea typeface="Arial"/>
              <a:cs typeface="Arial"/>
              <a:sym typeface="Arial"/>
            </a:endParaRPr>
          </a:p>
        </p:txBody>
      </p:sp>
      <p:pic>
        <p:nvPicPr>
          <p:cNvPr descr="Learn to program with Visual Studio Code" id="486" name="Google Shape;486;p47"/>
          <p:cNvPicPr preferRelativeResize="0"/>
          <p:nvPr/>
        </p:nvPicPr>
        <p:blipFill rotWithShape="1">
          <a:blip r:embed="rId6">
            <a:alphaModFix/>
          </a:blip>
          <a:srcRect b="0" l="0" r="0" t="0"/>
          <a:stretch/>
        </p:blipFill>
        <p:spPr>
          <a:xfrm>
            <a:off x="10809921" y="698097"/>
            <a:ext cx="1060741" cy="106074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F7FC"/>
            </a:gs>
            <a:gs pos="100000">
              <a:schemeClr val="lt1"/>
            </a:gs>
          </a:gsLst>
          <a:path path="circle">
            <a:fillToRect b="50%" l="50%" r="50%" t="50%"/>
          </a:path>
          <a:tileRect/>
        </a:gradFill>
      </p:bgPr>
    </p:bg>
    <p:spTree>
      <p:nvGrpSpPr>
        <p:cNvPr id="490" name="Shape 490"/>
        <p:cNvGrpSpPr/>
        <p:nvPr/>
      </p:nvGrpSpPr>
      <p:grpSpPr>
        <a:xfrm>
          <a:off x="0" y="0"/>
          <a:ext cx="0" cy="0"/>
          <a:chOff x="0" y="0"/>
          <a:chExt cx="0" cy="0"/>
        </a:xfrm>
      </p:grpSpPr>
      <p:sp>
        <p:nvSpPr>
          <p:cNvPr id="491" name="Google Shape;491;p48"/>
          <p:cNvSpPr txBox="1"/>
          <p:nvPr/>
        </p:nvSpPr>
        <p:spPr>
          <a:xfrm>
            <a:off x="0" y="0"/>
            <a:ext cx="9758700" cy="346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990"/>
              <a:buFont typeface="Play"/>
              <a:buNone/>
            </a:pPr>
            <a:r>
              <a:rPr b="1" i="1" lang="en-US" sz="1800" u="none" cap="none" strike="noStrike">
                <a:solidFill>
                  <a:schemeClr val="dk1"/>
                </a:solidFill>
                <a:latin typeface="Play"/>
                <a:ea typeface="Play"/>
                <a:cs typeface="Play"/>
                <a:sym typeface="Play"/>
              </a:rPr>
              <a:t>Empower Your Skills, Boost Your Productivity for a Prosperous Pakistan</a:t>
            </a:r>
            <a:endParaRPr b="0" i="0" sz="1400" u="none" cap="none" strike="noStrike">
              <a:solidFill>
                <a:srgbClr val="000000"/>
              </a:solidFill>
              <a:latin typeface="Arial"/>
              <a:ea typeface="Arial"/>
              <a:cs typeface="Arial"/>
              <a:sym typeface="Arial"/>
            </a:endParaRPr>
          </a:p>
        </p:txBody>
      </p:sp>
      <p:pic>
        <p:nvPicPr>
          <p:cNvPr id="492" name="Google Shape;492;p48"/>
          <p:cNvPicPr preferRelativeResize="0"/>
          <p:nvPr/>
        </p:nvPicPr>
        <p:blipFill rotWithShape="1">
          <a:blip r:embed="rId3">
            <a:alphaModFix/>
          </a:blip>
          <a:srcRect b="0" l="0" r="0" t="0"/>
          <a:stretch/>
        </p:blipFill>
        <p:spPr>
          <a:xfrm>
            <a:off x="0" y="6038350"/>
            <a:ext cx="12191999" cy="838200"/>
          </a:xfrm>
          <a:prstGeom prst="rect">
            <a:avLst/>
          </a:prstGeom>
          <a:noFill/>
          <a:ln>
            <a:noFill/>
          </a:ln>
        </p:spPr>
      </p:pic>
      <p:pic>
        <p:nvPicPr>
          <p:cNvPr descr="A blue and yellow snake logo&#10;&#10;Description automatically generated" id="493" name="Google Shape;493;p48"/>
          <p:cNvPicPr preferRelativeResize="0"/>
          <p:nvPr/>
        </p:nvPicPr>
        <p:blipFill rotWithShape="1">
          <a:blip r:embed="rId4">
            <a:alphaModFix/>
          </a:blip>
          <a:srcRect b="0" l="0" r="0" t="0"/>
          <a:stretch/>
        </p:blipFill>
        <p:spPr>
          <a:xfrm>
            <a:off x="10585994" y="173400"/>
            <a:ext cx="1249064" cy="1243794"/>
          </a:xfrm>
          <a:prstGeom prst="rect">
            <a:avLst/>
          </a:prstGeom>
          <a:noFill/>
          <a:ln>
            <a:noFill/>
          </a:ln>
        </p:spPr>
      </p:pic>
      <p:sp>
        <p:nvSpPr>
          <p:cNvPr id="494" name="Google Shape;494;p48"/>
          <p:cNvSpPr txBox="1"/>
          <p:nvPr/>
        </p:nvSpPr>
        <p:spPr>
          <a:xfrm>
            <a:off x="711723" y="543114"/>
            <a:ext cx="8601959" cy="10772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000000"/>
                </a:solidFill>
                <a:latin typeface="Times New Roman"/>
                <a:ea typeface="Times New Roman"/>
                <a:cs typeface="Times New Roman"/>
                <a:sym typeface="Times New Roman"/>
              </a:rPr>
              <a:t>Create a Simple Calculator using Python and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000000"/>
                </a:solidFill>
                <a:latin typeface="Times New Roman"/>
                <a:ea typeface="Times New Roman"/>
                <a:cs typeface="Times New Roman"/>
                <a:sym typeface="Times New Roman"/>
              </a:rPr>
              <a:t>Streamlit for the Graphical Interface</a:t>
            </a:r>
            <a:endParaRPr b="0" i="0" sz="1400" u="none" cap="none" strike="noStrike">
              <a:solidFill>
                <a:srgbClr val="000000"/>
              </a:solidFill>
              <a:latin typeface="Arial"/>
              <a:ea typeface="Arial"/>
              <a:cs typeface="Arial"/>
              <a:sym typeface="Arial"/>
            </a:endParaRPr>
          </a:p>
        </p:txBody>
      </p:sp>
      <p:sp>
        <p:nvSpPr>
          <p:cNvPr id="495" name="Google Shape;495;p48"/>
          <p:cNvSpPr txBox="1"/>
          <p:nvPr/>
        </p:nvSpPr>
        <p:spPr>
          <a:xfrm rot="5400000">
            <a:off x="9193572" y="3675453"/>
            <a:ext cx="568907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https://chatgpt.com/share/30ecde20-24a2-4908-b8b1-f6519cbad360</a:t>
            </a:r>
            <a:endParaRPr b="0" i="0" sz="1400" u="none" cap="none" strike="noStrike">
              <a:solidFill>
                <a:srgbClr val="000000"/>
              </a:solidFill>
              <a:latin typeface="Arial"/>
              <a:ea typeface="Arial"/>
              <a:cs typeface="Arial"/>
              <a:sym typeface="Arial"/>
            </a:endParaRPr>
          </a:p>
        </p:txBody>
      </p:sp>
      <p:pic>
        <p:nvPicPr>
          <p:cNvPr descr="A black and white calculator&#10;&#10;Description automatically generated" id="496" name="Google Shape;496;p48"/>
          <p:cNvPicPr preferRelativeResize="0"/>
          <p:nvPr/>
        </p:nvPicPr>
        <p:blipFill rotWithShape="1">
          <a:blip r:embed="rId5">
            <a:alphaModFix/>
          </a:blip>
          <a:srcRect b="0" l="0" r="0" t="0"/>
          <a:stretch/>
        </p:blipFill>
        <p:spPr>
          <a:xfrm>
            <a:off x="1641132" y="1620332"/>
            <a:ext cx="8601959" cy="4386999"/>
          </a:xfrm>
          <a:prstGeom prst="rect">
            <a:avLst/>
          </a:prstGeom>
          <a:noFill/>
          <a:ln>
            <a:noFill/>
          </a:ln>
        </p:spPr>
      </p:pic>
      <p:sp>
        <p:nvSpPr>
          <p:cNvPr id="497" name="Google Shape;497;p48"/>
          <p:cNvSpPr/>
          <p:nvPr/>
        </p:nvSpPr>
        <p:spPr>
          <a:xfrm>
            <a:off x="1661723" y="1672868"/>
            <a:ext cx="8924271" cy="4334463"/>
          </a:xfrm>
          <a:prstGeom prst="rect">
            <a:avLst/>
          </a:prstGeom>
          <a:noFill/>
          <a:ln cap="flat" cmpd="sng" w="5715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F7FC"/>
            </a:gs>
            <a:gs pos="100000">
              <a:srgbClr val="FFEAA7"/>
            </a:gs>
          </a:gsLst>
          <a:path path="circle">
            <a:fillToRect b="50%" l="50%" r="50%" t="50%"/>
          </a:path>
          <a:tileRect/>
        </a:gradFill>
      </p:bgPr>
    </p:bg>
    <p:spTree>
      <p:nvGrpSpPr>
        <p:cNvPr id="501" name="Shape 501"/>
        <p:cNvGrpSpPr/>
        <p:nvPr/>
      </p:nvGrpSpPr>
      <p:grpSpPr>
        <a:xfrm>
          <a:off x="0" y="0"/>
          <a:ext cx="0" cy="0"/>
          <a:chOff x="0" y="0"/>
          <a:chExt cx="0" cy="0"/>
        </a:xfrm>
      </p:grpSpPr>
      <p:pic>
        <p:nvPicPr>
          <p:cNvPr descr="A blue and yellow snake logo&#10;&#10;Description automatically generated" id="502" name="Google Shape;502;p52"/>
          <p:cNvPicPr preferRelativeResize="0"/>
          <p:nvPr/>
        </p:nvPicPr>
        <p:blipFill rotWithShape="1">
          <a:blip r:embed="rId3">
            <a:alphaModFix/>
          </a:blip>
          <a:srcRect b="0" l="0" r="0" t="0"/>
          <a:stretch/>
        </p:blipFill>
        <p:spPr>
          <a:xfrm>
            <a:off x="263643" y="256688"/>
            <a:ext cx="1249064" cy="1243794"/>
          </a:xfrm>
          <a:prstGeom prst="rect">
            <a:avLst/>
          </a:prstGeom>
          <a:noFill/>
          <a:ln>
            <a:noFill/>
          </a:ln>
        </p:spPr>
      </p:pic>
      <p:sp>
        <p:nvSpPr>
          <p:cNvPr id="503" name="Google Shape;503;p52"/>
          <p:cNvSpPr txBox="1"/>
          <p:nvPr/>
        </p:nvSpPr>
        <p:spPr>
          <a:xfrm>
            <a:off x="3326398" y="636562"/>
            <a:ext cx="8601959"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000000"/>
                </a:solidFill>
                <a:latin typeface="Times New Roman"/>
                <a:ea typeface="Times New Roman"/>
                <a:cs typeface="Times New Roman"/>
                <a:sym typeface="Times New Roman"/>
              </a:rPr>
              <a:t>Create a Simple Calculator</a:t>
            </a:r>
            <a:endParaRPr b="0" i="0" sz="1400" u="none" cap="none" strike="noStrike">
              <a:solidFill>
                <a:srgbClr val="000000"/>
              </a:solidFill>
              <a:latin typeface="Arial"/>
              <a:ea typeface="Arial"/>
              <a:cs typeface="Arial"/>
              <a:sym typeface="Arial"/>
            </a:endParaRPr>
          </a:p>
        </p:txBody>
      </p:sp>
      <p:pic>
        <p:nvPicPr>
          <p:cNvPr descr="A black and white calculator&#10;&#10;Description automatically generated" id="504" name="Google Shape;504;p52"/>
          <p:cNvPicPr preferRelativeResize="0"/>
          <p:nvPr/>
        </p:nvPicPr>
        <p:blipFill rotWithShape="1">
          <a:blip r:embed="rId4">
            <a:alphaModFix/>
          </a:blip>
          <a:srcRect b="0" l="0" r="0" t="0"/>
          <a:stretch/>
        </p:blipFill>
        <p:spPr>
          <a:xfrm>
            <a:off x="1641132" y="1620332"/>
            <a:ext cx="8601959" cy="4386999"/>
          </a:xfrm>
          <a:prstGeom prst="rect">
            <a:avLst/>
          </a:prstGeom>
          <a:noFill/>
          <a:ln>
            <a:noFill/>
          </a:ln>
        </p:spPr>
      </p:pic>
      <p:sp>
        <p:nvSpPr>
          <p:cNvPr id="505" name="Google Shape;505;p52"/>
          <p:cNvSpPr/>
          <p:nvPr/>
        </p:nvSpPr>
        <p:spPr>
          <a:xfrm>
            <a:off x="1661723" y="1672868"/>
            <a:ext cx="8924271" cy="4334463"/>
          </a:xfrm>
          <a:prstGeom prst="rect">
            <a:avLst/>
          </a:prstGeom>
          <a:noFill/>
          <a:ln cap="flat" cmpd="sng" w="5715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6" name="Google Shape;506;p52"/>
          <p:cNvSpPr txBox="1"/>
          <p:nvPr/>
        </p:nvSpPr>
        <p:spPr>
          <a:xfrm>
            <a:off x="9313682" y="6492589"/>
            <a:ext cx="287831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sng" cap="none" strike="noStrike">
                <a:solidFill>
                  <a:srgbClr val="000000"/>
                </a:solidFill>
                <a:latin typeface="Arial"/>
                <a:ea typeface="Arial"/>
                <a:cs typeface="Arial"/>
                <a:sym typeface="Arial"/>
                <a:hlinkClick r:id="rId5">
                  <a:extLst>
                    <a:ext uri="{A12FA001-AC4F-418D-AE19-62706E023703}">
                      <ahyp:hlinkClr val="tx"/>
                    </a:ext>
                  </a:extLst>
                </a:hlinkClick>
              </a:rPr>
              <a:t>Streamlit (cal-pro.streamlit.app)</a:t>
            </a:r>
            <a:endParaRPr b="1" i="0" sz="1400" u="none" cap="none" strike="noStrike">
              <a:solidFill>
                <a:srgbClr val="000000"/>
              </a:solidFill>
              <a:latin typeface="Arial"/>
              <a:ea typeface="Arial"/>
              <a:cs typeface="Arial"/>
              <a:sym typeface="Arial"/>
            </a:endParaRPr>
          </a:p>
        </p:txBody>
      </p:sp>
      <p:pic>
        <p:nvPicPr>
          <p:cNvPr descr="Learn to program with Visual Studio Code" id="507" name="Google Shape;507;p52"/>
          <p:cNvPicPr preferRelativeResize="0"/>
          <p:nvPr/>
        </p:nvPicPr>
        <p:blipFill rotWithShape="1">
          <a:blip r:embed="rId6">
            <a:alphaModFix/>
          </a:blip>
          <a:srcRect b="0" l="0" r="0" t="0"/>
          <a:stretch/>
        </p:blipFill>
        <p:spPr>
          <a:xfrm>
            <a:off x="10809921" y="698097"/>
            <a:ext cx="1060741" cy="1060741"/>
          </a:xfrm>
          <a:prstGeom prst="rect">
            <a:avLst/>
          </a:prstGeom>
          <a:noFill/>
          <a:ln>
            <a:noFill/>
          </a:ln>
        </p:spPr>
      </p:pic>
      <p:pic>
        <p:nvPicPr>
          <p:cNvPr id="508" name="Google Shape;508;p52"/>
          <p:cNvPicPr preferRelativeResize="0"/>
          <p:nvPr/>
        </p:nvPicPr>
        <p:blipFill rotWithShape="1">
          <a:blip r:embed="rId7">
            <a:alphaModFix/>
          </a:blip>
          <a:srcRect b="0" l="0" r="0" t="0"/>
          <a:stretch/>
        </p:blipFill>
        <p:spPr>
          <a:xfrm>
            <a:off x="8751713" y="288657"/>
            <a:ext cx="1603342" cy="1692834"/>
          </a:xfrm>
          <a:prstGeom prst="rect">
            <a:avLst/>
          </a:prstGeom>
          <a:noFill/>
          <a:ln>
            <a:noFill/>
          </a:ln>
        </p:spPr>
      </p:pic>
      <p:pic>
        <p:nvPicPr>
          <p:cNvPr descr="Streamlit Logo PNG Vector (SVG) Free Download" id="509" name="Google Shape;509;p52"/>
          <p:cNvPicPr preferRelativeResize="0"/>
          <p:nvPr/>
        </p:nvPicPr>
        <p:blipFill rotWithShape="1">
          <a:blip r:embed="rId8">
            <a:alphaModFix/>
          </a:blip>
          <a:srcRect b="0" l="0" r="0" t="0"/>
          <a:stretch/>
        </p:blipFill>
        <p:spPr>
          <a:xfrm>
            <a:off x="9269208" y="5185132"/>
            <a:ext cx="2857500" cy="1333500"/>
          </a:xfrm>
          <a:prstGeom prst="rect">
            <a:avLst/>
          </a:prstGeom>
          <a:noFill/>
          <a:ln>
            <a:noFill/>
          </a:ln>
        </p:spPr>
      </p:pic>
      <p:pic>
        <p:nvPicPr>
          <p:cNvPr descr="A black and orange logo&#10;&#10;Description automatically generated" id="510" name="Google Shape;510;p52"/>
          <p:cNvPicPr preferRelativeResize="0"/>
          <p:nvPr/>
        </p:nvPicPr>
        <p:blipFill rotWithShape="1">
          <a:blip r:embed="rId9">
            <a:alphaModFix/>
          </a:blip>
          <a:srcRect b="0" l="0" r="0" t="0"/>
          <a:stretch/>
        </p:blipFill>
        <p:spPr>
          <a:xfrm>
            <a:off x="-20121" y="5664052"/>
            <a:ext cx="2636700" cy="148462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DF6E3"/>
            </a:gs>
            <a:gs pos="100000">
              <a:srgbClr val="FDF6E3"/>
            </a:gs>
          </a:gsLst>
          <a:path path="circle">
            <a:fillToRect b="50%" l="50%" r="50%" t="50%"/>
          </a:path>
          <a:tileRect/>
        </a:gradFill>
      </p:bgPr>
    </p:bg>
    <p:spTree>
      <p:nvGrpSpPr>
        <p:cNvPr id="514" name="Shape 514"/>
        <p:cNvGrpSpPr/>
        <p:nvPr/>
      </p:nvGrpSpPr>
      <p:grpSpPr>
        <a:xfrm>
          <a:off x="0" y="0"/>
          <a:ext cx="0" cy="0"/>
          <a:chOff x="0" y="0"/>
          <a:chExt cx="0" cy="0"/>
        </a:xfrm>
      </p:grpSpPr>
      <p:pic>
        <p:nvPicPr>
          <p:cNvPr id="515" name="Google Shape;515;p49"/>
          <p:cNvPicPr preferRelativeResize="0"/>
          <p:nvPr/>
        </p:nvPicPr>
        <p:blipFill rotWithShape="1">
          <a:blip r:embed="rId3">
            <a:alphaModFix/>
          </a:blip>
          <a:srcRect b="0" l="0" r="0" t="0"/>
          <a:stretch/>
        </p:blipFill>
        <p:spPr>
          <a:xfrm>
            <a:off x="527902" y="1"/>
            <a:ext cx="11038788" cy="6888378"/>
          </a:xfrm>
          <a:prstGeom prst="rect">
            <a:avLst/>
          </a:prstGeom>
          <a:noFill/>
          <a:ln>
            <a:noFill/>
          </a:ln>
        </p:spPr>
      </p:pic>
      <p:sp>
        <p:nvSpPr>
          <p:cNvPr id="516" name="Google Shape;516;p49"/>
          <p:cNvSpPr txBox="1"/>
          <p:nvPr/>
        </p:nvSpPr>
        <p:spPr>
          <a:xfrm>
            <a:off x="6485642" y="6407167"/>
            <a:ext cx="562780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0000"/>
                </a:solidFill>
                <a:latin typeface="Arial"/>
                <a:ea typeface="Arial"/>
                <a:cs typeface="Arial"/>
                <a:sym typeface="Arial"/>
                <a:hlinkClick r:id="rId4">
                  <a:extLst>
                    <a:ext uri="{A12FA001-AC4F-418D-AE19-62706E023703}">
                      <ahyp:hlinkClr val="tx"/>
                    </a:ext>
                  </a:extLst>
                </a:hlinkClick>
              </a:rPr>
              <a:t>Creating Calculator with Python using Streamlit for UI (youtube.com)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DF6E3"/>
            </a:gs>
            <a:gs pos="100000">
              <a:srgbClr val="FDF6E3"/>
            </a:gs>
          </a:gsLst>
          <a:path path="circle">
            <a:fillToRect b="50%" l="50%" r="50%" t="50%"/>
          </a:path>
          <a:tileRect/>
        </a:gradFill>
      </p:bgPr>
    </p:bg>
    <p:spTree>
      <p:nvGrpSpPr>
        <p:cNvPr id="520" name="Shape 520"/>
        <p:cNvGrpSpPr/>
        <p:nvPr/>
      </p:nvGrpSpPr>
      <p:grpSpPr>
        <a:xfrm>
          <a:off x="0" y="0"/>
          <a:ext cx="0" cy="0"/>
          <a:chOff x="0" y="0"/>
          <a:chExt cx="0" cy="0"/>
        </a:xfrm>
      </p:grpSpPr>
      <p:pic>
        <p:nvPicPr>
          <p:cNvPr id="521" name="Google Shape;521;p50" title="Creating Calculator with Python using Streamlit for UI"/>
          <p:cNvPicPr preferRelativeResize="0"/>
          <p:nvPr/>
        </p:nvPicPr>
        <p:blipFill rotWithShape="1">
          <a:blip r:embed="rId3">
            <a:alphaModFix/>
          </a:blip>
          <a:srcRect b="0" l="0" r="0" t="0"/>
          <a:stretch/>
        </p:blipFill>
        <p:spPr>
          <a:xfrm>
            <a:off x="26988" y="0"/>
            <a:ext cx="12138025" cy="685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1"/>
                                        </p:tgtEl>
                                        <p:attrNameLst>
                                          <p:attrName>style.visibility</p:attrName>
                                        </p:attrNameLst>
                                      </p:cBhvr>
                                      <p:to>
                                        <p:strVal val="visible"/>
                                      </p:to>
                                    </p:set>
                                    <p:animEffect filter="fade" transition="in">
                                      <p:cBhvr>
                                        <p:cTn dur="1"/>
                                        <p:tgtEl>
                                          <p:spTgt spid="5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F7FC"/>
            </a:gs>
            <a:gs pos="100000">
              <a:srgbClr val="E7F7FD"/>
            </a:gs>
          </a:gsLst>
          <a:path path="circle">
            <a:fillToRect b="50%" l="50%" r="50%" t="50%"/>
          </a:path>
          <a:tileRect/>
        </a:gradFill>
      </p:bgPr>
    </p:bg>
    <p:spTree>
      <p:nvGrpSpPr>
        <p:cNvPr id="525" name="Shape 525"/>
        <p:cNvGrpSpPr/>
        <p:nvPr/>
      </p:nvGrpSpPr>
      <p:grpSpPr>
        <a:xfrm>
          <a:off x="0" y="0"/>
          <a:ext cx="0" cy="0"/>
          <a:chOff x="0" y="0"/>
          <a:chExt cx="0" cy="0"/>
        </a:xfrm>
      </p:grpSpPr>
      <p:sp>
        <p:nvSpPr>
          <p:cNvPr id="526" name="Google Shape;526;p10"/>
          <p:cNvSpPr txBox="1"/>
          <p:nvPr/>
        </p:nvSpPr>
        <p:spPr>
          <a:xfrm>
            <a:off x="0" y="0"/>
            <a:ext cx="9758700" cy="346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990"/>
              <a:buFont typeface="Play"/>
              <a:buNone/>
            </a:pPr>
            <a:r>
              <a:rPr b="1" i="1" lang="en-US" sz="1800" u="none" cap="none" strike="noStrike">
                <a:solidFill>
                  <a:schemeClr val="dk1"/>
                </a:solidFill>
                <a:latin typeface="Play"/>
                <a:ea typeface="Play"/>
                <a:cs typeface="Play"/>
                <a:sym typeface="Play"/>
              </a:rPr>
              <a:t>Empower Your Skills, Boost Your Productivity for a Prosperous Pakistan</a:t>
            </a:r>
            <a:endParaRPr b="0" i="0" sz="1400" u="none" cap="none" strike="noStrike">
              <a:solidFill>
                <a:srgbClr val="000000"/>
              </a:solidFill>
              <a:latin typeface="Arial"/>
              <a:ea typeface="Arial"/>
              <a:cs typeface="Arial"/>
              <a:sym typeface="Arial"/>
            </a:endParaRPr>
          </a:p>
        </p:txBody>
      </p:sp>
      <p:pic>
        <p:nvPicPr>
          <p:cNvPr id="527" name="Google Shape;527;p10"/>
          <p:cNvPicPr preferRelativeResize="0"/>
          <p:nvPr/>
        </p:nvPicPr>
        <p:blipFill rotWithShape="1">
          <a:blip r:embed="rId3">
            <a:alphaModFix/>
          </a:blip>
          <a:srcRect b="0" l="0" r="0" t="0"/>
          <a:stretch/>
        </p:blipFill>
        <p:spPr>
          <a:xfrm>
            <a:off x="0" y="6038350"/>
            <a:ext cx="12183301" cy="838200"/>
          </a:xfrm>
          <a:prstGeom prst="rect">
            <a:avLst/>
          </a:prstGeom>
          <a:noFill/>
          <a:ln>
            <a:noFill/>
          </a:ln>
        </p:spPr>
      </p:pic>
      <p:pic>
        <p:nvPicPr>
          <p:cNvPr descr="A blue and yellow snake logo&#10;&#10;Description automatically generated" id="528" name="Google Shape;528;p10"/>
          <p:cNvPicPr preferRelativeResize="0"/>
          <p:nvPr/>
        </p:nvPicPr>
        <p:blipFill rotWithShape="1">
          <a:blip r:embed="rId4">
            <a:alphaModFix/>
          </a:blip>
          <a:srcRect b="0" l="0" r="0" t="0"/>
          <a:stretch/>
        </p:blipFill>
        <p:spPr>
          <a:xfrm>
            <a:off x="10585994" y="173400"/>
            <a:ext cx="1249064" cy="1243794"/>
          </a:xfrm>
          <a:prstGeom prst="rect">
            <a:avLst/>
          </a:prstGeom>
          <a:noFill/>
          <a:ln>
            <a:noFill/>
          </a:ln>
        </p:spPr>
      </p:pic>
      <p:pic>
        <p:nvPicPr>
          <p:cNvPr descr="A black and orange logo&#10;&#10;Description automatically generated" id="529" name="Google Shape;529;p10"/>
          <p:cNvPicPr preferRelativeResize="0"/>
          <p:nvPr/>
        </p:nvPicPr>
        <p:blipFill rotWithShape="1">
          <a:blip r:embed="rId5">
            <a:alphaModFix/>
          </a:blip>
          <a:srcRect b="0" l="0" r="0" t="0"/>
          <a:stretch/>
        </p:blipFill>
        <p:spPr>
          <a:xfrm>
            <a:off x="0" y="173400"/>
            <a:ext cx="2636700" cy="1484628"/>
          </a:xfrm>
          <a:prstGeom prst="rect">
            <a:avLst/>
          </a:prstGeom>
          <a:noFill/>
          <a:ln>
            <a:noFill/>
          </a:ln>
        </p:spPr>
      </p:pic>
      <p:sp>
        <p:nvSpPr>
          <p:cNvPr id="530" name="Google Shape;530;p10"/>
          <p:cNvSpPr txBox="1"/>
          <p:nvPr/>
        </p:nvSpPr>
        <p:spPr>
          <a:xfrm>
            <a:off x="3190264" y="1658020"/>
            <a:ext cx="5811600" cy="21453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C00000"/>
              </a:buClr>
              <a:buSzPts val="6600"/>
              <a:buFont typeface="Play"/>
              <a:buNone/>
            </a:pPr>
            <a:r>
              <a:rPr b="1" i="0" lang="en-US" sz="6600" u="none" cap="none" strike="noStrike">
                <a:solidFill>
                  <a:srgbClr val="C00000"/>
                </a:solidFill>
                <a:latin typeface="Play"/>
                <a:ea typeface="Play"/>
                <a:cs typeface="Play"/>
                <a:sym typeface="Play"/>
              </a:rPr>
              <a:t>Practical Demo </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C00000"/>
              </a:buClr>
              <a:buSzPts val="6600"/>
              <a:buFont typeface="Play"/>
              <a:buNone/>
            </a:pPr>
            <a:r>
              <a:rPr b="1" i="0" lang="en-US" sz="6600" u="none" cap="none" strike="noStrike">
                <a:solidFill>
                  <a:srgbClr val="C00000"/>
                </a:solidFill>
                <a:latin typeface="Play"/>
                <a:ea typeface="Play"/>
                <a:cs typeface="Play"/>
                <a:sym typeface="Play"/>
              </a:rPr>
              <a:t>GitHub</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F7FC"/>
            </a:gs>
            <a:gs pos="100000">
              <a:srgbClr val="E7F7FD"/>
            </a:gs>
          </a:gsLst>
          <a:path path="circle">
            <a:fillToRect b="50%" l="50%" r="50%" t="50%"/>
          </a:path>
          <a:tileRect/>
        </a:gradFill>
      </p:bgPr>
    </p:bg>
    <p:spTree>
      <p:nvGrpSpPr>
        <p:cNvPr id="534" name="Shape 534"/>
        <p:cNvGrpSpPr/>
        <p:nvPr/>
      </p:nvGrpSpPr>
      <p:grpSpPr>
        <a:xfrm>
          <a:off x="0" y="0"/>
          <a:ext cx="0" cy="0"/>
          <a:chOff x="0" y="0"/>
          <a:chExt cx="0" cy="0"/>
        </a:xfrm>
      </p:grpSpPr>
      <p:sp>
        <p:nvSpPr>
          <p:cNvPr id="535" name="Google Shape;535;p8"/>
          <p:cNvSpPr txBox="1"/>
          <p:nvPr/>
        </p:nvSpPr>
        <p:spPr>
          <a:xfrm>
            <a:off x="0" y="0"/>
            <a:ext cx="9758700" cy="346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990"/>
              <a:buFont typeface="Play"/>
              <a:buNone/>
            </a:pPr>
            <a:r>
              <a:rPr b="1" i="1" lang="en-US" sz="1800" u="none" cap="none" strike="noStrike">
                <a:solidFill>
                  <a:schemeClr val="dk1"/>
                </a:solidFill>
                <a:latin typeface="Play"/>
                <a:ea typeface="Play"/>
                <a:cs typeface="Play"/>
                <a:sym typeface="Play"/>
              </a:rPr>
              <a:t>Empower Your Skills, Boost Your Productivity for a Prosperous Pakistan</a:t>
            </a:r>
            <a:endParaRPr b="0" i="0" sz="1400" u="none" cap="none" strike="noStrike">
              <a:solidFill>
                <a:srgbClr val="000000"/>
              </a:solidFill>
              <a:latin typeface="Arial"/>
              <a:ea typeface="Arial"/>
              <a:cs typeface="Arial"/>
              <a:sym typeface="Arial"/>
            </a:endParaRPr>
          </a:p>
        </p:txBody>
      </p:sp>
      <p:pic>
        <p:nvPicPr>
          <p:cNvPr id="536" name="Google Shape;536;p8"/>
          <p:cNvPicPr preferRelativeResize="0"/>
          <p:nvPr/>
        </p:nvPicPr>
        <p:blipFill rotWithShape="1">
          <a:blip r:embed="rId3">
            <a:alphaModFix/>
          </a:blip>
          <a:srcRect b="0" l="0" r="0" t="0"/>
          <a:stretch/>
        </p:blipFill>
        <p:spPr>
          <a:xfrm>
            <a:off x="0" y="6038350"/>
            <a:ext cx="12183301" cy="838200"/>
          </a:xfrm>
          <a:prstGeom prst="rect">
            <a:avLst/>
          </a:prstGeom>
          <a:noFill/>
          <a:ln>
            <a:noFill/>
          </a:ln>
        </p:spPr>
      </p:pic>
      <p:pic>
        <p:nvPicPr>
          <p:cNvPr descr="A blue and yellow snake logo&#10;&#10;Description automatically generated" id="537" name="Google Shape;537;p8"/>
          <p:cNvPicPr preferRelativeResize="0"/>
          <p:nvPr/>
        </p:nvPicPr>
        <p:blipFill rotWithShape="1">
          <a:blip r:embed="rId4">
            <a:alphaModFix/>
          </a:blip>
          <a:srcRect b="0" l="0" r="0" t="0"/>
          <a:stretch/>
        </p:blipFill>
        <p:spPr>
          <a:xfrm>
            <a:off x="10585994" y="173400"/>
            <a:ext cx="1249064" cy="1243794"/>
          </a:xfrm>
          <a:prstGeom prst="rect">
            <a:avLst/>
          </a:prstGeom>
          <a:noFill/>
          <a:ln>
            <a:noFill/>
          </a:ln>
        </p:spPr>
      </p:pic>
      <p:sp>
        <p:nvSpPr>
          <p:cNvPr id="538" name="Google Shape;538;p8"/>
          <p:cNvSpPr txBox="1"/>
          <p:nvPr/>
        </p:nvSpPr>
        <p:spPr>
          <a:xfrm>
            <a:off x="3064325" y="1211400"/>
            <a:ext cx="7446600" cy="572700"/>
          </a:xfrm>
          <a:prstGeom prst="rect">
            <a:avLst/>
          </a:prstGeom>
          <a:noFill/>
          <a:ln>
            <a:noFill/>
          </a:ln>
        </p:spPr>
        <p:txBody>
          <a:bodyPr anchorCtr="0" anchor="t" bIns="91425" lIns="91425" spcFirstLastPara="1" rIns="91425" wrap="square" tIns="91425">
            <a:normAutofit fontScale="82500" lnSpcReduction="20000"/>
          </a:bodyPr>
          <a:lstStyle/>
          <a:p>
            <a:pPr indent="0" lvl="0" marL="0" marR="0" rtl="0" algn="l">
              <a:lnSpc>
                <a:spcPct val="90000"/>
              </a:lnSpc>
              <a:spcBef>
                <a:spcPts val="0"/>
              </a:spcBef>
              <a:spcAft>
                <a:spcPts val="0"/>
              </a:spcAft>
              <a:buClr>
                <a:schemeClr val="dk1"/>
              </a:buClr>
              <a:buSzPct val="100000"/>
              <a:buFont typeface="Play"/>
              <a:buNone/>
            </a:pPr>
            <a:r>
              <a:rPr b="0" i="0" lang="en-US" sz="4400" u="none" cap="none" strike="noStrike">
                <a:solidFill>
                  <a:schemeClr val="dk1"/>
                </a:solidFill>
                <a:latin typeface="Play"/>
                <a:ea typeface="Play"/>
                <a:cs typeface="Play"/>
                <a:sym typeface="Play"/>
              </a:rPr>
              <a:t>Development Environment Setup</a:t>
            </a:r>
            <a:endParaRPr b="0" i="0" sz="1400" u="none" cap="none" strike="noStrike">
              <a:solidFill>
                <a:srgbClr val="000000"/>
              </a:solidFill>
              <a:latin typeface="Arial"/>
              <a:ea typeface="Arial"/>
              <a:cs typeface="Arial"/>
              <a:sym typeface="Arial"/>
            </a:endParaRPr>
          </a:p>
        </p:txBody>
      </p:sp>
      <p:pic>
        <p:nvPicPr>
          <p:cNvPr descr="A black and orange logo&#10;&#10;Description automatically generated" id="539" name="Google Shape;539;p8"/>
          <p:cNvPicPr preferRelativeResize="0"/>
          <p:nvPr/>
        </p:nvPicPr>
        <p:blipFill rotWithShape="1">
          <a:blip r:embed="rId5">
            <a:alphaModFix/>
          </a:blip>
          <a:srcRect b="0" l="0" r="0" t="0"/>
          <a:stretch/>
        </p:blipFill>
        <p:spPr>
          <a:xfrm>
            <a:off x="211832" y="609962"/>
            <a:ext cx="2636700" cy="1484628"/>
          </a:xfrm>
          <a:prstGeom prst="rect">
            <a:avLst/>
          </a:prstGeom>
          <a:noFill/>
          <a:ln>
            <a:noFill/>
          </a:ln>
        </p:spPr>
      </p:pic>
      <p:sp>
        <p:nvSpPr>
          <p:cNvPr id="540" name="Google Shape;540;p8"/>
          <p:cNvSpPr txBox="1"/>
          <p:nvPr/>
        </p:nvSpPr>
        <p:spPr>
          <a:xfrm>
            <a:off x="757274" y="2300375"/>
            <a:ext cx="10062600" cy="2649000"/>
          </a:xfrm>
          <a:prstGeom prst="rect">
            <a:avLst/>
          </a:prstGeom>
          <a:noFill/>
          <a:ln>
            <a:noFill/>
          </a:ln>
        </p:spPr>
        <p:txBody>
          <a:bodyPr anchorCtr="0" anchor="t" bIns="91425" lIns="91425" spcFirstLastPara="1" rIns="91425" wrap="square" tIns="91425">
            <a:noAutofit/>
          </a:bodyPr>
          <a:lstStyle/>
          <a:p>
            <a:pPr indent="0" lvl="0" marL="0" marR="0" rtl="0" algn="l">
              <a:lnSpc>
                <a:spcPct val="80000"/>
              </a:lnSpc>
              <a:spcBef>
                <a:spcPts val="0"/>
              </a:spcBef>
              <a:spcAft>
                <a:spcPts val="0"/>
              </a:spcAft>
              <a:buClr>
                <a:schemeClr val="dk1"/>
              </a:buClr>
              <a:buSzPts val="1960"/>
              <a:buFont typeface="Arial"/>
              <a:buNone/>
            </a:pPr>
            <a:r>
              <a:rPr b="1" i="0" lang="en-US" sz="2060" u="none" cap="none" strike="noStrike">
                <a:solidFill>
                  <a:schemeClr val="dk1"/>
                </a:solidFill>
                <a:latin typeface="Arial"/>
                <a:ea typeface="Arial"/>
                <a:cs typeface="Arial"/>
                <a:sym typeface="Arial"/>
              </a:rPr>
              <a:t>What is GitHub?</a:t>
            </a:r>
            <a:endParaRPr b="0" i="0" sz="1080" u="none" cap="none" strike="noStrike">
              <a:solidFill>
                <a:srgbClr val="000000"/>
              </a:solidFill>
              <a:latin typeface="Arial"/>
              <a:ea typeface="Arial"/>
              <a:cs typeface="Arial"/>
              <a:sym typeface="Arial"/>
            </a:endParaRPr>
          </a:p>
          <a:p>
            <a:pPr indent="-329079" lvl="0" marL="457200" marR="0" rtl="0" algn="l">
              <a:lnSpc>
                <a:spcPct val="80000"/>
              </a:lnSpc>
              <a:spcBef>
                <a:spcPts val="1200"/>
              </a:spcBef>
              <a:spcAft>
                <a:spcPts val="0"/>
              </a:spcAft>
              <a:buClr>
                <a:schemeClr val="dk1"/>
              </a:buClr>
              <a:buSzPts val="1582"/>
              <a:buFont typeface="Arial"/>
              <a:buChar char="➢"/>
            </a:pPr>
            <a:r>
              <a:rPr b="0" i="0" lang="en-US" sz="2060" u="none" cap="none" strike="noStrike">
                <a:solidFill>
                  <a:schemeClr val="dk1"/>
                </a:solidFill>
                <a:latin typeface="Arial"/>
                <a:ea typeface="Arial"/>
                <a:cs typeface="Arial"/>
                <a:sym typeface="Arial"/>
              </a:rPr>
              <a:t>GitHub is a platform for hosting and sharing code using Git, a version control system.</a:t>
            </a:r>
            <a:endParaRPr b="0" i="0" sz="1080" u="none" cap="none" strike="noStrike">
              <a:solidFill>
                <a:srgbClr val="000000"/>
              </a:solidFill>
              <a:latin typeface="Arial"/>
              <a:ea typeface="Arial"/>
              <a:cs typeface="Arial"/>
              <a:sym typeface="Arial"/>
            </a:endParaRPr>
          </a:p>
          <a:p>
            <a:pPr indent="0" lvl="0" marL="114300" marR="0" rtl="0" algn="l">
              <a:lnSpc>
                <a:spcPct val="80000"/>
              </a:lnSpc>
              <a:spcBef>
                <a:spcPts val="1200"/>
              </a:spcBef>
              <a:spcAft>
                <a:spcPts val="0"/>
              </a:spcAft>
              <a:buClr>
                <a:schemeClr val="dk1"/>
              </a:buClr>
              <a:buSzPts val="1482"/>
              <a:buFont typeface="Arial"/>
              <a:buNone/>
            </a:pPr>
            <a:r>
              <a:t/>
            </a:r>
            <a:endParaRPr b="0" i="0" sz="2060" u="none" cap="none" strike="noStrike">
              <a:solidFill>
                <a:schemeClr val="dk1"/>
              </a:solidFill>
              <a:latin typeface="Arial"/>
              <a:ea typeface="Arial"/>
              <a:cs typeface="Arial"/>
              <a:sym typeface="Arial"/>
            </a:endParaRPr>
          </a:p>
          <a:p>
            <a:pPr indent="0" lvl="0" marL="0" marR="0" rtl="0" algn="l">
              <a:lnSpc>
                <a:spcPct val="80000"/>
              </a:lnSpc>
              <a:spcBef>
                <a:spcPts val="1200"/>
              </a:spcBef>
              <a:spcAft>
                <a:spcPts val="0"/>
              </a:spcAft>
              <a:buClr>
                <a:schemeClr val="dk1"/>
              </a:buClr>
              <a:buSzPts val="1960"/>
              <a:buFont typeface="Arial"/>
              <a:buNone/>
            </a:pPr>
            <a:r>
              <a:rPr b="1" i="0" lang="en-US" sz="2060" u="none" cap="none" strike="noStrike">
                <a:solidFill>
                  <a:schemeClr val="dk1"/>
                </a:solidFill>
                <a:latin typeface="Arial"/>
                <a:ea typeface="Arial"/>
                <a:cs typeface="Arial"/>
                <a:sym typeface="Arial"/>
              </a:rPr>
              <a:t>What is Version Control?</a:t>
            </a:r>
            <a:endParaRPr b="0" i="0" sz="1080" u="none" cap="none" strike="noStrike">
              <a:solidFill>
                <a:srgbClr val="000000"/>
              </a:solidFill>
              <a:latin typeface="Arial"/>
              <a:ea typeface="Arial"/>
              <a:cs typeface="Arial"/>
              <a:sym typeface="Arial"/>
            </a:endParaRPr>
          </a:p>
          <a:p>
            <a:pPr indent="-329079" lvl="0" marL="457200" marR="0" rtl="0" algn="l">
              <a:lnSpc>
                <a:spcPct val="80000"/>
              </a:lnSpc>
              <a:spcBef>
                <a:spcPts val="1200"/>
              </a:spcBef>
              <a:spcAft>
                <a:spcPts val="0"/>
              </a:spcAft>
              <a:buClr>
                <a:schemeClr val="dk1"/>
              </a:buClr>
              <a:buSzPts val="1582"/>
              <a:buFont typeface="Arial"/>
              <a:buChar char="➢"/>
            </a:pPr>
            <a:r>
              <a:rPr b="0" i="0" lang="en-US" sz="2060" u="none" cap="none" strike="noStrike">
                <a:solidFill>
                  <a:schemeClr val="dk1"/>
                </a:solidFill>
                <a:latin typeface="Arial"/>
                <a:ea typeface="Arial"/>
                <a:cs typeface="Arial"/>
                <a:sym typeface="Arial"/>
              </a:rPr>
              <a:t>Version control helps manage changes to your codebase, allowing multiple people to work on a project simultaneously and track changes over time.</a:t>
            </a:r>
            <a:endParaRPr b="0" i="0" sz="1080" u="none" cap="none" strike="noStrike">
              <a:solidFill>
                <a:srgbClr val="000000"/>
              </a:solidFill>
              <a:latin typeface="Arial"/>
              <a:ea typeface="Arial"/>
              <a:cs typeface="Arial"/>
              <a:sym typeface="Arial"/>
            </a:endParaRPr>
          </a:p>
          <a:p>
            <a:pPr indent="0" lvl="0" marL="0" marR="0" rtl="0" algn="l">
              <a:lnSpc>
                <a:spcPct val="80000"/>
              </a:lnSpc>
              <a:spcBef>
                <a:spcPts val="1200"/>
              </a:spcBef>
              <a:spcAft>
                <a:spcPts val="1200"/>
              </a:spcAft>
              <a:buClr>
                <a:schemeClr val="dk1"/>
              </a:buClr>
              <a:buSzPts val="1960"/>
              <a:buFont typeface="Arial"/>
              <a:buNone/>
            </a:pPr>
            <a:r>
              <a:t/>
            </a:r>
            <a:endParaRPr b="0" i="0" sz="2060" u="none" cap="none" strike="noStrike">
              <a:solidFill>
                <a:schemeClr val="dk1"/>
              </a:solidFill>
              <a:latin typeface="Arial"/>
              <a:ea typeface="Arial"/>
              <a:cs typeface="Arial"/>
              <a:sym typeface="Arial"/>
            </a:endParaRPr>
          </a:p>
        </p:txBody>
      </p:sp>
      <p:sp>
        <p:nvSpPr>
          <p:cNvPr id="541" name="Google Shape;541;p8"/>
          <p:cNvSpPr txBox="1"/>
          <p:nvPr/>
        </p:nvSpPr>
        <p:spPr>
          <a:xfrm>
            <a:off x="7849799" y="5321986"/>
            <a:ext cx="2104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hlink"/>
              </a:buClr>
              <a:buSzPts val="1800"/>
              <a:buFont typeface="Arial"/>
              <a:buNone/>
            </a:pPr>
            <a:r>
              <a:rPr b="0" i="0" lang="en-US" sz="1800" u="sng" cap="none" strike="noStrike">
                <a:solidFill>
                  <a:schemeClr val="hlink"/>
                </a:solidFill>
                <a:latin typeface="Arial"/>
                <a:ea typeface="Arial"/>
                <a:cs typeface="Arial"/>
                <a:sym typeface="Arial"/>
                <a:hlinkClick r:id="rId6"/>
              </a:rPr>
              <a:t>https://github.com/</a:t>
            </a:r>
            <a:endParaRPr b="0" i="0" sz="1800" u="none" cap="none" strike="noStrike">
              <a:solidFill>
                <a:schemeClr val="dk1"/>
              </a:solidFill>
              <a:latin typeface="Arial"/>
              <a:ea typeface="Arial"/>
              <a:cs typeface="Arial"/>
              <a:sym typeface="Arial"/>
            </a:endParaRPr>
          </a:p>
        </p:txBody>
      </p:sp>
      <p:sp>
        <p:nvSpPr>
          <p:cNvPr id="542" name="Google Shape;542;p8"/>
          <p:cNvSpPr txBox="1"/>
          <p:nvPr/>
        </p:nvSpPr>
        <p:spPr>
          <a:xfrm>
            <a:off x="7849799" y="5750901"/>
            <a:ext cx="36678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hlink"/>
              </a:buClr>
              <a:buSzPts val="1800"/>
              <a:buFont typeface="Arial"/>
              <a:buNone/>
            </a:pPr>
            <a:r>
              <a:rPr b="0" i="0" lang="en-US" sz="1800" u="sng" cap="none" strike="noStrike">
                <a:solidFill>
                  <a:schemeClr val="hlink"/>
                </a:solidFill>
                <a:latin typeface="Arial"/>
                <a:ea typeface="Arial"/>
                <a:cs typeface="Arial"/>
                <a:sym typeface="Arial"/>
                <a:hlinkClick r:id="rId7"/>
              </a:rPr>
              <a:t>https://git-scm.com/downloads</a:t>
            </a:r>
            <a:endParaRPr b="0" i="0" sz="1800" u="none" cap="none" strike="noStrike">
              <a:solidFill>
                <a:schemeClr val="dk1"/>
              </a:solidFill>
              <a:latin typeface="Arial"/>
              <a:ea typeface="Arial"/>
              <a:cs typeface="Arial"/>
              <a:sym typeface="Arial"/>
            </a:endParaRPr>
          </a:p>
        </p:txBody>
      </p:sp>
      <p:sp>
        <p:nvSpPr>
          <p:cNvPr id="543" name="Google Shape;543;p8"/>
          <p:cNvSpPr txBox="1"/>
          <p:nvPr/>
        </p:nvSpPr>
        <p:spPr>
          <a:xfrm>
            <a:off x="7849800" y="4860275"/>
            <a:ext cx="43422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hlink"/>
                </a:solidFill>
                <a:latin typeface="Arial"/>
                <a:ea typeface="Arial"/>
                <a:cs typeface="Arial"/>
                <a:sym typeface="Arial"/>
                <a:hlinkClick r:id="rId8"/>
              </a:rPr>
              <a:t>https://code.visualstudio.com/download</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F7FC"/>
            </a:gs>
            <a:gs pos="100000">
              <a:srgbClr val="E7F7FD"/>
            </a:gs>
          </a:gsLst>
          <a:path path="circle">
            <a:fillToRect b="50%" l="50%" r="50%" t="50%"/>
          </a:path>
          <a:tileRect/>
        </a:gradFill>
      </p:bgPr>
    </p:bg>
    <p:spTree>
      <p:nvGrpSpPr>
        <p:cNvPr id="547" name="Shape 547"/>
        <p:cNvGrpSpPr/>
        <p:nvPr/>
      </p:nvGrpSpPr>
      <p:grpSpPr>
        <a:xfrm>
          <a:off x="0" y="0"/>
          <a:ext cx="0" cy="0"/>
          <a:chOff x="0" y="0"/>
          <a:chExt cx="0" cy="0"/>
        </a:xfrm>
      </p:grpSpPr>
      <p:sp>
        <p:nvSpPr>
          <p:cNvPr id="548" name="Google Shape;548;p9"/>
          <p:cNvSpPr txBox="1"/>
          <p:nvPr/>
        </p:nvSpPr>
        <p:spPr>
          <a:xfrm>
            <a:off x="0" y="0"/>
            <a:ext cx="9758700" cy="346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990"/>
              <a:buFont typeface="Play"/>
              <a:buNone/>
            </a:pPr>
            <a:r>
              <a:rPr b="1" i="1" lang="en-US" sz="1800" u="none" cap="none" strike="noStrike">
                <a:solidFill>
                  <a:schemeClr val="dk1"/>
                </a:solidFill>
                <a:latin typeface="Play"/>
                <a:ea typeface="Play"/>
                <a:cs typeface="Play"/>
                <a:sym typeface="Play"/>
              </a:rPr>
              <a:t>Empower Your Skills, Boost Your Productivity for a Prosperous Pakistan</a:t>
            </a:r>
            <a:endParaRPr b="0" i="0" sz="1400" u="none" cap="none" strike="noStrike">
              <a:solidFill>
                <a:srgbClr val="000000"/>
              </a:solidFill>
              <a:latin typeface="Arial"/>
              <a:ea typeface="Arial"/>
              <a:cs typeface="Arial"/>
              <a:sym typeface="Arial"/>
            </a:endParaRPr>
          </a:p>
        </p:txBody>
      </p:sp>
      <p:pic>
        <p:nvPicPr>
          <p:cNvPr id="549" name="Google Shape;549;p9"/>
          <p:cNvPicPr preferRelativeResize="0"/>
          <p:nvPr/>
        </p:nvPicPr>
        <p:blipFill rotWithShape="1">
          <a:blip r:embed="rId3">
            <a:alphaModFix/>
          </a:blip>
          <a:srcRect b="0" l="0" r="0" t="0"/>
          <a:stretch/>
        </p:blipFill>
        <p:spPr>
          <a:xfrm>
            <a:off x="0" y="6038350"/>
            <a:ext cx="12191999" cy="838200"/>
          </a:xfrm>
          <a:prstGeom prst="rect">
            <a:avLst/>
          </a:prstGeom>
          <a:noFill/>
          <a:ln>
            <a:noFill/>
          </a:ln>
        </p:spPr>
      </p:pic>
      <p:pic>
        <p:nvPicPr>
          <p:cNvPr descr="A blue and yellow snake logo&#10;&#10;Description automatically generated" id="550" name="Google Shape;550;p9"/>
          <p:cNvPicPr preferRelativeResize="0"/>
          <p:nvPr/>
        </p:nvPicPr>
        <p:blipFill rotWithShape="1">
          <a:blip r:embed="rId4">
            <a:alphaModFix/>
          </a:blip>
          <a:srcRect b="0" l="0" r="0" t="0"/>
          <a:stretch/>
        </p:blipFill>
        <p:spPr>
          <a:xfrm>
            <a:off x="10585994" y="173400"/>
            <a:ext cx="1249064" cy="1243794"/>
          </a:xfrm>
          <a:prstGeom prst="rect">
            <a:avLst/>
          </a:prstGeom>
          <a:noFill/>
          <a:ln>
            <a:noFill/>
          </a:ln>
        </p:spPr>
      </p:pic>
      <p:pic>
        <p:nvPicPr>
          <p:cNvPr descr="A black and orange logo&#10;&#10;Description automatically generated" id="551" name="Google Shape;551;p9"/>
          <p:cNvPicPr preferRelativeResize="0"/>
          <p:nvPr/>
        </p:nvPicPr>
        <p:blipFill rotWithShape="1">
          <a:blip r:embed="rId5">
            <a:alphaModFix/>
          </a:blip>
          <a:srcRect b="0" l="0" r="0" t="0"/>
          <a:stretch/>
        </p:blipFill>
        <p:spPr>
          <a:xfrm>
            <a:off x="211832" y="609962"/>
            <a:ext cx="2636700" cy="1484628"/>
          </a:xfrm>
          <a:prstGeom prst="rect">
            <a:avLst/>
          </a:prstGeom>
          <a:noFill/>
          <a:ln>
            <a:noFill/>
          </a:ln>
        </p:spPr>
      </p:pic>
      <p:sp>
        <p:nvSpPr>
          <p:cNvPr id="552" name="Google Shape;552;p9"/>
          <p:cNvSpPr txBox="1"/>
          <p:nvPr/>
        </p:nvSpPr>
        <p:spPr>
          <a:xfrm>
            <a:off x="3170231" y="1162985"/>
            <a:ext cx="6588344" cy="572700"/>
          </a:xfrm>
          <a:prstGeom prst="rect">
            <a:avLst/>
          </a:prstGeom>
          <a:noFill/>
          <a:ln>
            <a:noFill/>
          </a:ln>
        </p:spPr>
        <p:txBody>
          <a:bodyPr anchorCtr="0" anchor="t" bIns="91425" lIns="91425" spcFirstLastPara="1" rIns="91425" wrap="square" tIns="91425">
            <a:normAutofit fontScale="82500" lnSpcReduction="20000"/>
          </a:bodyPr>
          <a:lstStyle/>
          <a:p>
            <a:pPr indent="0" lvl="0" marL="0" marR="0" rtl="0" algn="ctr">
              <a:lnSpc>
                <a:spcPct val="90000"/>
              </a:lnSpc>
              <a:spcBef>
                <a:spcPts val="0"/>
              </a:spcBef>
              <a:spcAft>
                <a:spcPts val="0"/>
              </a:spcAft>
              <a:buClr>
                <a:schemeClr val="dk1"/>
              </a:buClr>
              <a:buSzPct val="100000"/>
              <a:buFont typeface="Play"/>
              <a:buNone/>
            </a:pPr>
            <a:r>
              <a:rPr b="0" i="0" lang="en-US" sz="4400" u="none" cap="none" strike="noStrike">
                <a:solidFill>
                  <a:schemeClr val="dk1"/>
                </a:solidFill>
                <a:latin typeface="Play"/>
                <a:ea typeface="Play"/>
                <a:cs typeface="Play"/>
                <a:sym typeface="Play"/>
              </a:rPr>
              <a:t>Importance of Version Control</a:t>
            </a:r>
            <a:endParaRPr b="0" i="0" sz="1400" u="none" cap="none" strike="noStrike">
              <a:solidFill>
                <a:srgbClr val="000000"/>
              </a:solidFill>
              <a:latin typeface="Arial"/>
              <a:ea typeface="Arial"/>
              <a:cs typeface="Arial"/>
              <a:sym typeface="Arial"/>
            </a:endParaRPr>
          </a:p>
        </p:txBody>
      </p:sp>
      <p:sp>
        <p:nvSpPr>
          <p:cNvPr id="553" name="Google Shape;553;p9"/>
          <p:cNvSpPr txBox="1"/>
          <p:nvPr/>
        </p:nvSpPr>
        <p:spPr>
          <a:xfrm>
            <a:off x="1171551" y="1970050"/>
            <a:ext cx="9481800" cy="4105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1100"/>
              <a:buFont typeface="Arial"/>
              <a:buNone/>
            </a:pPr>
            <a:r>
              <a:rPr b="1" i="0" lang="en-US" sz="2800" u="none" cap="none" strike="noStrike">
                <a:solidFill>
                  <a:schemeClr val="dk1"/>
                </a:solidFill>
                <a:latin typeface="Arial"/>
                <a:ea typeface="Arial"/>
                <a:cs typeface="Arial"/>
                <a:sym typeface="Arial"/>
              </a:rPr>
              <a:t>Collaboration:</a:t>
            </a:r>
            <a:endParaRPr b="0" i="0" sz="1400" u="none" cap="none" strike="noStrike">
              <a:solidFill>
                <a:srgbClr val="000000"/>
              </a:solidFill>
              <a:latin typeface="Arial"/>
              <a:ea typeface="Arial"/>
              <a:cs typeface="Arial"/>
              <a:sym typeface="Arial"/>
            </a:endParaRPr>
          </a:p>
          <a:p>
            <a:pPr indent="-323850" lvl="0" marL="457200" marR="0" rtl="0" algn="l">
              <a:lnSpc>
                <a:spcPct val="90000"/>
              </a:lnSpc>
              <a:spcBef>
                <a:spcPts val="0"/>
              </a:spcBef>
              <a:spcAft>
                <a:spcPts val="0"/>
              </a:spcAft>
              <a:buClr>
                <a:schemeClr val="dk1"/>
              </a:buClr>
              <a:buSzPts val="1500"/>
              <a:buFont typeface="Arial"/>
              <a:buChar char="➢"/>
            </a:pPr>
            <a:r>
              <a:rPr b="0" i="0" lang="en-US" sz="2000" u="none" cap="none" strike="noStrike">
                <a:solidFill>
                  <a:schemeClr val="dk1"/>
                </a:solidFill>
                <a:latin typeface="Arial"/>
                <a:ea typeface="Arial"/>
                <a:cs typeface="Arial"/>
                <a:sym typeface="Arial"/>
              </a:rPr>
              <a:t>Multiple developers can work on the same project without conflicts.</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1200"/>
              </a:spcBef>
              <a:spcAft>
                <a:spcPts val="0"/>
              </a:spcAft>
              <a:buClr>
                <a:schemeClr val="dk1"/>
              </a:buClr>
              <a:buSzPts val="1100"/>
              <a:buFont typeface="Arial"/>
              <a:buNone/>
            </a:pPr>
            <a:r>
              <a:rPr b="1" i="0" lang="en-US" sz="2400" u="none" cap="none" strike="noStrike">
                <a:solidFill>
                  <a:schemeClr val="dk1"/>
                </a:solidFill>
                <a:latin typeface="Arial"/>
                <a:ea typeface="Arial"/>
                <a:cs typeface="Arial"/>
                <a:sym typeface="Arial"/>
              </a:rPr>
              <a:t>History and Tracking:</a:t>
            </a:r>
            <a:endParaRPr b="0" i="0" sz="1400" u="none" cap="none" strike="noStrike">
              <a:solidFill>
                <a:srgbClr val="000000"/>
              </a:solidFill>
              <a:latin typeface="Arial"/>
              <a:ea typeface="Arial"/>
              <a:cs typeface="Arial"/>
              <a:sym typeface="Arial"/>
            </a:endParaRPr>
          </a:p>
          <a:p>
            <a:pPr indent="-323850" lvl="0" marL="457200" marR="0" rtl="0" algn="l">
              <a:lnSpc>
                <a:spcPct val="90000"/>
              </a:lnSpc>
              <a:spcBef>
                <a:spcPts val="1200"/>
              </a:spcBef>
              <a:spcAft>
                <a:spcPts val="0"/>
              </a:spcAft>
              <a:buClr>
                <a:schemeClr val="dk1"/>
              </a:buClr>
              <a:buSzPts val="1500"/>
              <a:buFont typeface="Arial"/>
              <a:buChar char="➢"/>
            </a:pPr>
            <a:r>
              <a:rPr b="0" i="0" lang="en-US" sz="2000" u="none" cap="none" strike="noStrike">
                <a:solidFill>
                  <a:srgbClr val="FF0000"/>
                </a:solidFill>
                <a:latin typeface="Arial"/>
                <a:ea typeface="Arial"/>
                <a:cs typeface="Arial"/>
                <a:sym typeface="Arial"/>
              </a:rPr>
              <a:t>Track every change </a:t>
            </a:r>
            <a:r>
              <a:rPr b="0" i="0" lang="en-US" sz="2000" u="none" cap="none" strike="noStrike">
                <a:solidFill>
                  <a:schemeClr val="dk1"/>
                </a:solidFill>
                <a:latin typeface="Arial"/>
                <a:ea typeface="Arial"/>
                <a:cs typeface="Arial"/>
                <a:sym typeface="Arial"/>
              </a:rPr>
              <a:t>made to the codebase and revert to previous versions if needed.</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1200"/>
              </a:spcBef>
              <a:spcAft>
                <a:spcPts val="0"/>
              </a:spcAft>
              <a:buClr>
                <a:schemeClr val="dk1"/>
              </a:buClr>
              <a:buSzPts val="1100"/>
              <a:buFont typeface="Arial"/>
              <a:buNone/>
            </a:pPr>
            <a:r>
              <a:rPr b="1" i="0" lang="en-US" sz="2400" u="none" cap="none" strike="noStrike">
                <a:solidFill>
                  <a:schemeClr val="dk1"/>
                </a:solidFill>
                <a:latin typeface="Arial"/>
                <a:ea typeface="Arial"/>
                <a:cs typeface="Arial"/>
                <a:sym typeface="Arial"/>
              </a:rPr>
              <a:t>Backup and Recovery:</a:t>
            </a:r>
            <a:endParaRPr b="0" i="0" sz="1400" u="none" cap="none" strike="noStrike">
              <a:solidFill>
                <a:srgbClr val="000000"/>
              </a:solidFill>
              <a:latin typeface="Arial"/>
              <a:ea typeface="Arial"/>
              <a:cs typeface="Arial"/>
              <a:sym typeface="Arial"/>
            </a:endParaRPr>
          </a:p>
          <a:p>
            <a:pPr indent="-323850" lvl="0" marL="457200" marR="0" rtl="0" algn="l">
              <a:lnSpc>
                <a:spcPct val="90000"/>
              </a:lnSpc>
              <a:spcBef>
                <a:spcPts val="1200"/>
              </a:spcBef>
              <a:spcAft>
                <a:spcPts val="0"/>
              </a:spcAft>
              <a:buClr>
                <a:schemeClr val="dk1"/>
              </a:buClr>
              <a:buSzPts val="1500"/>
              <a:buFont typeface="Arial"/>
              <a:buChar char="➢"/>
            </a:pPr>
            <a:r>
              <a:rPr b="0" i="0" lang="en-US" sz="2000" u="none" cap="none" strike="noStrike">
                <a:solidFill>
                  <a:schemeClr val="dk1"/>
                </a:solidFill>
                <a:latin typeface="Arial"/>
                <a:ea typeface="Arial"/>
                <a:cs typeface="Arial"/>
                <a:sym typeface="Arial"/>
              </a:rPr>
              <a:t>Keeps a backup of your project on a remote server, </a:t>
            </a:r>
            <a:r>
              <a:rPr b="0" i="0" lang="en-US" sz="2000" u="none" cap="none" strike="noStrike">
                <a:solidFill>
                  <a:srgbClr val="FF0000"/>
                </a:solidFill>
                <a:latin typeface="Arial"/>
                <a:ea typeface="Arial"/>
                <a:cs typeface="Arial"/>
                <a:sym typeface="Arial"/>
              </a:rPr>
              <a:t>preventing data loss</a:t>
            </a:r>
            <a:r>
              <a:rPr b="0" i="0" lang="en-US" sz="20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1200"/>
              </a:spcBef>
              <a:spcAft>
                <a:spcPts val="0"/>
              </a:spcAft>
              <a:buClr>
                <a:schemeClr val="dk1"/>
              </a:buClr>
              <a:buSzPts val="1100"/>
              <a:buFont typeface="Arial"/>
              <a:buNone/>
            </a:pPr>
            <a:r>
              <a:rPr b="1" i="0" lang="en-US" sz="2400" u="none" cap="none" strike="noStrike">
                <a:solidFill>
                  <a:schemeClr val="dk1"/>
                </a:solidFill>
                <a:latin typeface="Arial"/>
                <a:ea typeface="Arial"/>
                <a:cs typeface="Arial"/>
                <a:sym typeface="Arial"/>
              </a:rPr>
              <a:t>Branching and Merging:</a:t>
            </a:r>
            <a:endParaRPr b="0" i="0" sz="1400" u="none" cap="none" strike="noStrike">
              <a:solidFill>
                <a:srgbClr val="000000"/>
              </a:solidFill>
              <a:latin typeface="Arial"/>
              <a:ea typeface="Arial"/>
              <a:cs typeface="Arial"/>
              <a:sym typeface="Arial"/>
            </a:endParaRPr>
          </a:p>
          <a:p>
            <a:pPr indent="-323850" lvl="0" marL="457200" marR="0" rtl="0" algn="l">
              <a:lnSpc>
                <a:spcPct val="90000"/>
              </a:lnSpc>
              <a:spcBef>
                <a:spcPts val="1200"/>
              </a:spcBef>
              <a:spcAft>
                <a:spcPts val="0"/>
              </a:spcAft>
              <a:buClr>
                <a:schemeClr val="dk1"/>
              </a:buClr>
              <a:buSzPts val="1500"/>
              <a:buFont typeface="Arial"/>
              <a:buChar char="➢"/>
            </a:pPr>
            <a:r>
              <a:rPr b="0" i="0" lang="en-US" sz="2000" u="none" cap="none" strike="noStrike">
                <a:solidFill>
                  <a:schemeClr val="dk1"/>
                </a:solidFill>
                <a:latin typeface="Arial"/>
                <a:ea typeface="Arial"/>
                <a:cs typeface="Arial"/>
                <a:sym typeface="Arial"/>
              </a:rPr>
              <a:t>Experiment with new features or fix bugs in isolated branches before merging them into the main codebase.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F7FC"/>
            </a:gs>
            <a:gs pos="100000">
              <a:srgbClr val="E7F7FD"/>
            </a:gs>
          </a:gsLst>
          <a:path path="circle">
            <a:fillToRect b="50%" l="50%" r="50%" t="50%"/>
          </a:path>
          <a:tileRect/>
        </a:gradFill>
      </p:bgPr>
    </p:bg>
    <p:spTree>
      <p:nvGrpSpPr>
        <p:cNvPr id="557" name="Shape 557"/>
        <p:cNvGrpSpPr/>
        <p:nvPr/>
      </p:nvGrpSpPr>
      <p:grpSpPr>
        <a:xfrm>
          <a:off x="0" y="0"/>
          <a:ext cx="0" cy="0"/>
          <a:chOff x="0" y="0"/>
          <a:chExt cx="0" cy="0"/>
        </a:xfrm>
      </p:grpSpPr>
      <p:sp>
        <p:nvSpPr>
          <p:cNvPr id="558" name="Google Shape;558;p11"/>
          <p:cNvSpPr txBox="1"/>
          <p:nvPr/>
        </p:nvSpPr>
        <p:spPr>
          <a:xfrm>
            <a:off x="0" y="0"/>
            <a:ext cx="9758700" cy="346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990"/>
              <a:buFont typeface="Play"/>
              <a:buNone/>
            </a:pPr>
            <a:r>
              <a:rPr b="1" i="1" lang="en-US" sz="1800" u="none" cap="none" strike="noStrike">
                <a:solidFill>
                  <a:schemeClr val="dk1"/>
                </a:solidFill>
                <a:latin typeface="Play"/>
                <a:ea typeface="Play"/>
                <a:cs typeface="Play"/>
                <a:sym typeface="Play"/>
              </a:rPr>
              <a:t>Empower Your Skills, Boost Your Productivity for a Prosperous Pakistan</a:t>
            </a:r>
            <a:endParaRPr b="0" i="0" sz="1400" u="none" cap="none" strike="noStrike">
              <a:solidFill>
                <a:srgbClr val="000000"/>
              </a:solidFill>
              <a:latin typeface="Arial"/>
              <a:ea typeface="Arial"/>
              <a:cs typeface="Arial"/>
              <a:sym typeface="Arial"/>
            </a:endParaRPr>
          </a:p>
        </p:txBody>
      </p:sp>
      <p:pic>
        <p:nvPicPr>
          <p:cNvPr id="559" name="Google Shape;559;p11"/>
          <p:cNvPicPr preferRelativeResize="0"/>
          <p:nvPr/>
        </p:nvPicPr>
        <p:blipFill rotWithShape="1">
          <a:blip r:embed="rId3">
            <a:alphaModFix/>
          </a:blip>
          <a:srcRect b="0" l="0" r="0" t="0"/>
          <a:stretch/>
        </p:blipFill>
        <p:spPr>
          <a:xfrm>
            <a:off x="0" y="6038350"/>
            <a:ext cx="12191999" cy="838200"/>
          </a:xfrm>
          <a:prstGeom prst="rect">
            <a:avLst/>
          </a:prstGeom>
          <a:noFill/>
          <a:ln>
            <a:noFill/>
          </a:ln>
        </p:spPr>
      </p:pic>
      <p:pic>
        <p:nvPicPr>
          <p:cNvPr descr="A blue and yellow snake logo&#10;&#10;Description automatically generated" id="560" name="Google Shape;560;p11"/>
          <p:cNvPicPr preferRelativeResize="0"/>
          <p:nvPr/>
        </p:nvPicPr>
        <p:blipFill rotWithShape="1">
          <a:blip r:embed="rId4">
            <a:alphaModFix/>
          </a:blip>
          <a:srcRect b="0" l="0" r="0" t="0"/>
          <a:stretch/>
        </p:blipFill>
        <p:spPr>
          <a:xfrm>
            <a:off x="10585994" y="173400"/>
            <a:ext cx="1249064" cy="1243794"/>
          </a:xfrm>
          <a:prstGeom prst="rect">
            <a:avLst/>
          </a:prstGeom>
          <a:noFill/>
          <a:ln>
            <a:noFill/>
          </a:ln>
        </p:spPr>
      </p:pic>
      <p:sp>
        <p:nvSpPr>
          <p:cNvPr id="561" name="Google Shape;561;p11"/>
          <p:cNvSpPr txBox="1"/>
          <p:nvPr/>
        </p:nvSpPr>
        <p:spPr>
          <a:xfrm>
            <a:off x="922415" y="1659287"/>
            <a:ext cx="10347300" cy="354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70C0"/>
                </a:solidFill>
                <a:latin typeface="Arial"/>
                <a:ea typeface="Arial"/>
                <a:cs typeface="Arial"/>
                <a:sym typeface="Arial"/>
              </a:rPr>
              <a:t>Step 1: Sign in to GitHub</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70C0"/>
                </a:solidFill>
                <a:latin typeface="Arial"/>
                <a:ea typeface="Arial"/>
                <a:cs typeface="Arial"/>
                <a:sym typeface="Arial"/>
              </a:rPr>
              <a:t>Step 2: Create a New Repository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177800" lvl="0" marL="0" marR="0" rtl="0" algn="l">
              <a:lnSpc>
                <a:spcPct val="100000"/>
              </a:lnSpc>
              <a:spcBef>
                <a:spcPts val="0"/>
              </a:spcBef>
              <a:spcAft>
                <a:spcPts val="0"/>
              </a:spcAft>
              <a:buClr>
                <a:schemeClr val="dk1"/>
              </a:buClr>
              <a:buSzPts val="2800"/>
              <a:buFont typeface="Play"/>
              <a:buAutoNum type="arabicPeriod"/>
            </a:pPr>
            <a:r>
              <a:rPr b="0" i="0" lang="en-US" sz="2800" u="none" cap="none" strike="noStrike">
                <a:solidFill>
                  <a:schemeClr val="dk1"/>
                </a:solidFill>
                <a:latin typeface="Arial"/>
                <a:ea typeface="Arial"/>
                <a:cs typeface="Arial"/>
                <a:sym typeface="Arial"/>
              </a:rPr>
              <a:t>Once logged in, click on the </a:t>
            </a:r>
            <a:r>
              <a:rPr b="1" i="0" lang="en-US" sz="2800" u="none" cap="none" strike="noStrike">
                <a:solidFill>
                  <a:schemeClr val="dk1"/>
                </a:solidFill>
                <a:latin typeface="Arial"/>
                <a:ea typeface="Arial"/>
                <a:cs typeface="Arial"/>
                <a:sym typeface="Arial"/>
              </a:rPr>
              <a:t>"+"</a:t>
            </a:r>
            <a:r>
              <a:rPr b="0" i="0" lang="en-US" sz="2800" u="none" cap="none" strike="noStrike">
                <a:solidFill>
                  <a:schemeClr val="dk1"/>
                </a:solidFill>
                <a:latin typeface="Arial"/>
                <a:ea typeface="Arial"/>
                <a:cs typeface="Arial"/>
                <a:sym typeface="Arial"/>
              </a:rPr>
              <a:t> icon at the top right of the page and select </a:t>
            </a:r>
            <a:r>
              <a:rPr b="1" i="0" lang="en-US" sz="2800" u="none" cap="none" strike="noStrike">
                <a:solidFill>
                  <a:schemeClr val="dk1"/>
                </a:solidFill>
                <a:latin typeface="Arial"/>
                <a:ea typeface="Arial"/>
                <a:cs typeface="Arial"/>
                <a:sym typeface="Arial"/>
              </a:rPr>
              <a:t>"New repository"</a:t>
            </a:r>
            <a:r>
              <a:rPr b="0" i="0" lang="en-US" sz="2800" u="none" cap="none" strike="noStrike">
                <a:solidFill>
                  <a:schemeClr val="dk1"/>
                </a:solidFill>
                <a:latin typeface="Arial"/>
                <a:ea typeface="Arial"/>
                <a:cs typeface="Arial"/>
                <a:sym typeface="Arial"/>
              </a:rPr>
              <a:t> from the dropdown menu.</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800"/>
              <a:buFont typeface="Play"/>
              <a:buNone/>
            </a:pPr>
            <a:r>
              <a:t/>
            </a:r>
            <a:endParaRPr b="0" i="0" sz="2800" u="none" cap="none" strike="noStrike">
              <a:solidFill>
                <a:schemeClr val="dk1"/>
              </a:solidFill>
              <a:latin typeface="Arial"/>
              <a:ea typeface="Arial"/>
              <a:cs typeface="Arial"/>
              <a:sym typeface="Arial"/>
            </a:endParaRPr>
          </a:p>
          <a:p>
            <a:pPr indent="-177800" lvl="0" marL="0" marR="0" rtl="0" algn="l">
              <a:lnSpc>
                <a:spcPct val="100000"/>
              </a:lnSpc>
              <a:spcBef>
                <a:spcPts val="0"/>
              </a:spcBef>
              <a:spcAft>
                <a:spcPts val="0"/>
              </a:spcAft>
              <a:buClr>
                <a:schemeClr val="dk1"/>
              </a:buClr>
              <a:buSzPts val="2800"/>
              <a:buFont typeface="Play"/>
              <a:buAutoNum type="arabicPeriod"/>
            </a:pPr>
            <a:r>
              <a:rPr b="0" i="0" lang="en-US" sz="2800" u="none" cap="none" strike="noStrike">
                <a:solidFill>
                  <a:schemeClr val="dk1"/>
                </a:solidFill>
                <a:latin typeface="Arial"/>
                <a:ea typeface="Arial"/>
                <a:cs typeface="Arial"/>
                <a:sym typeface="Arial"/>
              </a:rPr>
              <a:t>Alternatively, you can go to your profile page and click on the </a:t>
            </a:r>
            <a:r>
              <a:rPr b="1" i="0" lang="en-US" sz="2800" u="none" cap="none" strike="noStrike">
                <a:solidFill>
                  <a:schemeClr val="dk1"/>
                </a:solidFill>
                <a:latin typeface="Arial"/>
                <a:ea typeface="Arial"/>
                <a:cs typeface="Arial"/>
                <a:sym typeface="Arial"/>
              </a:rPr>
              <a:t>"Repositories"</a:t>
            </a:r>
            <a:r>
              <a:rPr b="0" i="0" lang="en-US" sz="2800" u="none" cap="none" strike="noStrike">
                <a:solidFill>
                  <a:schemeClr val="dk1"/>
                </a:solidFill>
                <a:latin typeface="Arial"/>
                <a:ea typeface="Arial"/>
                <a:cs typeface="Arial"/>
                <a:sym typeface="Arial"/>
              </a:rPr>
              <a:t> tab, then click the green </a:t>
            </a:r>
            <a:r>
              <a:rPr b="1" i="0" lang="en-US" sz="2800" u="none" cap="none" strike="noStrike">
                <a:solidFill>
                  <a:schemeClr val="dk1"/>
                </a:solidFill>
                <a:latin typeface="Arial"/>
                <a:ea typeface="Arial"/>
                <a:cs typeface="Arial"/>
                <a:sym typeface="Arial"/>
              </a:rPr>
              <a:t>"New"</a:t>
            </a:r>
            <a:r>
              <a:rPr b="0" i="0" lang="en-US" sz="2800" u="none" cap="none" strike="noStrike">
                <a:solidFill>
                  <a:schemeClr val="dk1"/>
                </a:solidFill>
                <a:latin typeface="Arial"/>
                <a:ea typeface="Arial"/>
                <a:cs typeface="Arial"/>
                <a:sym typeface="Arial"/>
              </a:rPr>
              <a:t> button.</a:t>
            </a:r>
            <a:endParaRPr b="0" i="0" sz="1400" u="none" cap="none" strike="noStrike">
              <a:solidFill>
                <a:srgbClr val="000000"/>
              </a:solidFill>
              <a:latin typeface="Arial"/>
              <a:ea typeface="Arial"/>
              <a:cs typeface="Arial"/>
              <a:sym typeface="Arial"/>
            </a:endParaRPr>
          </a:p>
        </p:txBody>
      </p:sp>
      <p:pic>
        <p:nvPicPr>
          <p:cNvPr descr="A black and orange logo&#10;&#10;Description automatically generated" id="562" name="Google Shape;562;p11"/>
          <p:cNvPicPr preferRelativeResize="0"/>
          <p:nvPr/>
        </p:nvPicPr>
        <p:blipFill rotWithShape="1">
          <a:blip r:embed="rId5">
            <a:alphaModFix/>
          </a:blip>
          <a:srcRect b="0" l="0" r="0" t="0"/>
          <a:stretch/>
        </p:blipFill>
        <p:spPr>
          <a:xfrm>
            <a:off x="0" y="173400"/>
            <a:ext cx="2636700" cy="148462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F7FC"/>
            </a:gs>
            <a:gs pos="100000">
              <a:srgbClr val="E7F7FD"/>
            </a:gs>
          </a:gsLst>
          <a:path path="circle">
            <a:fillToRect b="50%" l="50%" r="50%" t="50%"/>
          </a:path>
          <a:tileRect/>
        </a:gradFill>
      </p:bgPr>
    </p:bg>
    <p:spTree>
      <p:nvGrpSpPr>
        <p:cNvPr id="566" name="Shape 566"/>
        <p:cNvGrpSpPr/>
        <p:nvPr/>
      </p:nvGrpSpPr>
      <p:grpSpPr>
        <a:xfrm>
          <a:off x="0" y="0"/>
          <a:ext cx="0" cy="0"/>
          <a:chOff x="0" y="0"/>
          <a:chExt cx="0" cy="0"/>
        </a:xfrm>
      </p:grpSpPr>
      <p:sp>
        <p:nvSpPr>
          <p:cNvPr id="567" name="Google Shape;567;p12"/>
          <p:cNvSpPr txBox="1"/>
          <p:nvPr/>
        </p:nvSpPr>
        <p:spPr>
          <a:xfrm>
            <a:off x="0" y="0"/>
            <a:ext cx="9758700" cy="346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990"/>
              <a:buFont typeface="Play"/>
              <a:buNone/>
            </a:pPr>
            <a:r>
              <a:rPr b="1" i="1" lang="en-US" sz="1800" u="none" cap="none" strike="noStrike">
                <a:solidFill>
                  <a:schemeClr val="dk1"/>
                </a:solidFill>
                <a:latin typeface="Play"/>
                <a:ea typeface="Play"/>
                <a:cs typeface="Play"/>
                <a:sym typeface="Play"/>
              </a:rPr>
              <a:t>Empower Your Skills, Boost Your Productivity for a Prosperous Pakistan</a:t>
            </a:r>
            <a:endParaRPr b="0" i="0" sz="1400" u="none" cap="none" strike="noStrike">
              <a:solidFill>
                <a:srgbClr val="000000"/>
              </a:solidFill>
              <a:latin typeface="Arial"/>
              <a:ea typeface="Arial"/>
              <a:cs typeface="Arial"/>
              <a:sym typeface="Arial"/>
            </a:endParaRPr>
          </a:p>
        </p:txBody>
      </p:sp>
      <p:pic>
        <p:nvPicPr>
          <p:cNvPr id="568" name="Google Shape;568;p12"/>
          <p:cNvPicPr preferRelativeResize="0"/>
          <p:nvPr/>
        </p:nvPicPr>
        <p:blipFill rotWithShape="1">
          <a:blip r:embed="rId3">
            <a:alphaModFix/>
          </a:blip>
          <a:srcRect b="0" l="0" r="0" t="0"/>
          <a:stretch/>
        </p:blipFill>
        <p:spPr>
          <a:xfrm>
            <a:off x="0" y="6038350"/>
            <a:ext cx="12191999" cy="838200"/>
          </a:xfrm>
          <a:prstGeom prst="rect">
            <a:avLst/>
          </a:prstGeom>
          <a:noFill/>
          <a:ln>
            <a:noFill/>
          </a:ln>
        </p:spPr>
      </p:pic>
      <p:pic>
        <p:nvPicPr>
          <p:cNvPr descr="A blue and yellow snake logo&#10;&#10;Description automatically generated" id="569" name="Google Shape;569;p12"/>
          <p:cNvPicPr preferRelativeResize="0"/>
          <p:nvPr/>
        </p:nvPicPr>
        <p:blipFill rotWithShape="1">
          <a:blip r:embed="rId4">
            <a:alphaModFix/>
          </a:blip>
          <a:srcRect b="0" l="0" r="0" t="0"/>
          <a:stretch/>
        </p:blipFill>
        <p:spPr>
          <a:xfrm>
            <a:off x="10585994" y="173400"/>
            <a:ext cx="1249064" cy="1243794"/>
          </a:xfrm>
          <a:prstGeom prst="rect">
            <a:avLst/>
          </a:prstGeom>
          <a:noFill/>
          <a:ln>
            <a:noFill/>
          </a:ln>
        </p:spPr>
      </p:pic>
      <p:pic>
        <p:nvPicPr>
          <p:cNvPr descr="A black and orange logo&#10;&#10;Description automatically generated" id="570" name="Google Shape;570;p12"/>
          <p:cNvPicPr preferRelativeResize="0"/>
          <p:nvPr/>
        </p:nvPicPr>
        <p:blipFill rotWithShape="1">
          <a:blip r:embed="rId5">
            <a:alphaModFix/>
          </a:blip>
          <a:srcRect b="0" l="0" r="0" t="0"/>
          <a:stretch/>
        </p:blipFill>
        <p:spPr>
          <a:xfrm>
            <a:off x="0" y="173400"/>
            <a:ext cx="2636700" cy="1484628"/>
          </a:xfrm>
          <a:prstGeom prst="rect">
            <a:avLst/>
          </a:prstGeom>
          <a:noFill/>
          <a:ln>
            <a:noFill/>
          </a:ln>
        </p:spPr>
      </p:pic>
      <p:sp>
        <p:nvSpPr>
          <p:cNvPr id="571" name="Google Shape;571;p12"/>
          <p:cNvSpPr txBox="1"/>
          <p:nvPr/>
        </p:nvSpPr>
        <p:spPr>
          <a:xfrm>
            <a:off x="871771" y="1417199"/>
            <a:ext cx="10671000" cy="458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70C0"/>
                </a:solidFill>
                <a:latin typeface="Arial"/>
                <a:ea typeface="Arial"/>
                <a:cs typeface="Arial"/>
                <a:sym typeface="Arial"/>
              </a:rPr>
              <a:t>Step 3: Configure Your New Repository</a:t>
            </a:r>
            <a:endParaRPr b="0" i="0" sz="1400" u="none" cap="none" strike="noStrike">
              <a:solidFill>
                <a:srgbClr val="000000"/>
              </a:solidFill>
              <a:latin typeface="Arial"/>
              <a:ea typeface="Arial"/>
              <a:cs typeface="Arial"/>
              <a:sym typeface="Arial"/>
            </a:endParaRPr>
          </a:p>
          <a:p>
            <a:pPr indent="-152400" lvl="0" marL="0" marR="0" rtl="0" algn="l">
              <a:lnSpc>
                <a:spcPct val="100000"/>
              </a:lnSpc>
              <a:spcBef>
                <a:spcPts val="0"/>
              </a:spcBef>
              <a:spcAft>
                <a:spcPts val="0"/>
              </a:spcAft>
              <a:buClr>
                <a:schemeClr val="dk1"/>
              </a:buClr>
              <a:buSzPts val="2400"/>
              <a:buFont typeface="Play"/>
              <a:buAutoNum type="arabicPeriod"/>
            </a:pPr>
            <a:r>
              <a:rPr b="1" i="0" lang="en-US" sz="2400" u="none" cap="none" strike="noStrike">
                <a:solidFill>
                  <a:schemeClr val="dk1"/>
                </a:solidFill>
                <a:latin typeface="Arial"/>
                <a:ea typeface="Arial"/>
                <a:cs typeface="Arial"/>
                <a:sym typeface="Arial"/>
              </a:rPr>
              <a:t>Repository Name</a:t>
            </a:r>
            <a:r>
              <a:rPr b="0" i="0" lang="en-US" sz="2400" u="none" cap="none" strike="noStrike">
                <a:solidFill>
                  <a:schemeClr val="dk1"/>
                </a:solidFill>
                <a:latin typeface="Arial"/>
                <a:ea typeface="Arial"/>
                <a:cs typeface="Arial"/>
                <a:sym typeface="Arial"/>
              </a:rPr>
              <a:t>: Enter a name for your repository. This name should be unique within your GitHub account.</a:t>
            </a:r>
            <a:endParaRPr b="0" i="0" sz="1400" u="none" cap="none" strike="noStrike">
              <a:solidFill>
                <a:srgbClr val="000000"/>
              </a:solidFill>
              <a:latin typeface="Arial"/>
              <a:ea typeface="Arial"/>
              <a:cs typeface="Arial"/>
              <a:sym typeface="Arial"/>
            </a:endParaRPr>
          </a:p>
          <a:p>
            <a:pPr indent="-152400" lvl="0" marL="0" marR="0" rtl="0" algn="l">
              <a:lnSpc>
                <a:spcPct val="100000"/>
              </a:lnSpc>
              <a:spcBef>
                <a:spcPts val="0"/>
              </a:spcBef>
              <a:spcAft>
                <a:spcPts val="0"/>
              </a:spcAft>
              <a:buClr>
                <a:schemeClr val="dk1"/>
              </a:buClr>
              <a:buSzPts val="2400"/>
              <a:buFont typeface="Play"/>
              <a:buAutoNum type="arabicPeriod"/>
            </a:pPr>
            <a:r>
              <a:rPr b="1" i="0" lang="en-US" sz="2400" u="none" cap="none" strike="noStrike">
                <a:solidFill>
                  <a:schemeClr val="dk1"/>
                </a:solidFill>
                <a:latin typeface="Arial"/>
                <a:ea typeface="Arial"/>
                <a:cs typeface="Arial"/>
                <a:sym typeface="Arial"/>
              </a:rPr>
              <a:t>Description</a:t>
            </a:r>
            <a:r>
              <a:rPr b="0" i="0" lang="en-US" sz="2400" u="none" cap="none" strike="noStrike">
                <a:solidFill>
                  <a:schemeClr val="dk1"/>
                </a:solidFill>
                <a:latin typeface="Arial"/>
                <a:ea typeface="Arial"/>
                <a:cs typeface="Arial"/>
                <a:sym typeface="Arial"/>
              </a:rPr>
              <a:t> (optional): </a:t>
            </a:r>
            <a:endParaRPr b="0" i="0" sz="1400" u="none" cap="none" strike="noStrike">
              <a:solidFill>
                <a:srgbClr val="000000"/>
              </a:solidFill>
              <a:latin typeface="Arial"/>
              <a:ea typeface="Arial"/>
              <a:cs typeface="Arial"/>
              <a:sym typeface="Arial"/>
            </a:endParaRPr>
          </a:p>
          <a:p>
            <a:pPr indent="-152400" lvl="0" marL="0" marR="0" rtl="0" algn="l">
              <a:lnSpc>
                <a:spcPct val="100000"/>
              </a:lnSpc>
              <a:spcBef>
                <a:spcPts val="0"/>
              </a:spcBef>
              <a:spcAft>
                <a:spcPts val="0"/>
              </a:spcAft>
              <a:buClr>
                <a:schemeClr val="dk1"/>
              </a:buClr>
              <a:buSzPts val="2400"/>
              <a:buFont typeface="Play"/>
              <a:buAutoNum type="arabicPeriod"/>
            </a:pPr>
            <a:r>
              <a:rPr b="1" i="0" lang="en-US" sz="2400" u="none" cap="none" strike="noStrike">
                <a:solidFill>
                  <a:schemeClr val="dk1"/>
                </a:solidFill>
                <a:latin typeface="Arial"/>
                <a:ea typeface="Arial"/>
                <a:cs typeface="Arial"/>
                <a:sym typeface="Arial"/>
              </a:rPr>
              <a:t>Public/Private</a:t>
            </a:r>
            <a:r>
              <a:rPr b="0" i="0" lang="en-US" sz="24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152400" lvl="0" marL="0" marR="0" rtl="0" algn="l">
              <a:lnSpc>
                <a:spcPct val="100000"/>
              </a:lnSpc>
              <a:spcBef>
                <a:spcPts val="0"/>
              </a:spcBef>
              <a:spcAft>
                <a:spcPts val="0"/>
              </a:spcAft>
              <a:buClr>
                <a:schemeClr val="dk1"/>
              </a:buClr>
              <a:buSzPts val="2400"/>
              <a:buFont typeface="Play"/>
              <a:buAutoNum type="arabicPeriod"/>
            </a:pPr>
            <a:r>
              <a:rPr b="1" i="0" lang="en-US" sz="2400" u="none" cap="none" strike="noStrike">
                <a:solidFill>
                  <a:schemeClr val="dk1"/>
                </a:solidFill>
                <a:latin typeface="Arial"/>
                <a:ea typeface="Arial"/>
                <a:cs typeface="Arial"/>
                <a:sym typeface="Arial"/>
              </a:rPr>
              <a:t>Initialize this repository with a README</a:t>
            </a:r>
            <a:r>
              <a:rPr b="0" i="0" lang="en-US" sz="2400" u="none" cap="none" strike="noStrike">
                <a:solidFill>
                  <a:schemeClr val="dk1"/>
                </a:solidFill>
                <a:latin typeface="Arial"/>
                <a:ea typeface="Arial"/>
                <a:cs typeface="Arial"/>
                <a:sym typeface="Arial"/>
              </a:rPr>
              <a:t>: This file usually contains information about your project.</a:t>
            </a:r>
            <a:endParaRPr b="0" i="0" sz="1400" u="none" cap="none" strike="noStrike">
              <a:solidFill>
                <a:srgbClr val="000000"/>
              </a:solidFill>
              <a:latin typeface="Arial"/>
              <a:ea typeface="Arial"/>
              <a:cs typeface="Arial"/>
              <a:sym typeface="Arial"/>
            </a:endParaRPr>
          </a:p>
          <a:p>
            <a:pPr indent="-152400" lvl="0" marL="0" marR="0" rtl="0" algn="l">
              <a:lnSpc>
                <a:spcPct val="100000"/>
              </a:lnSpc>
              <a:spcBef>
                <a:spcPts val="0"/>
              </a:spcBef>
              <a:spcAft>
                <a:spcPts val="0"/>
              </a:spcAft>
              <a:buClr>
                <a:schemeClr val="dk1"/>
              </a:buClr>
              <a:buSzPts val="2400"/>
              <a:buFont typeface="Play"/>
              <a:buAutoNum type="arabicPeriod"/>
            </a:pPr>
            <a:r>
              <a:rPr b="1" i="0" lang="en-US" sz="2400" u="none" cap="none" strike="noStrike">
                <a:solidFill>
                  <a:schemeClr val="dk1"/>
                </a:solidFill>
                <a:latin typeface="Arial"/>
                <a:ea typeface="Arial"/>
                <a:cs typeface="Arial"/>
                <a:sym typeface="Arial"/>
              </a:rPr>
              <a:t>Add .gitignore</a:t>
            </a:r>
            <a:r>
              <a:rPr b="0" i="0" lang="en-US" sz="2400" u="none" cap="none" strike="noStrike">
                <a:solidFill>
                  <a:schemeClr val="dk1"/>
                </a:solidFill>
                <a:latin typeface="Arial"/>
                <a:ea typeface="Arial"/>
                <a:cs typeface="Arial"/>
                <a:sym typeface="Arial"/>
              </a:rPr>
              <a:t> (optional): Select a .gitignore template that matches the type of project you’re creating. This file tells Git which files (or patterns) it should ignore.</a:t>
            </a:r>
            <a:endParaRPr b="0" i="0" sz="1400" u="none" cap="none" strike="noStrike">
              <a:solidFill>
                <a:srgbClr val="000000"/>
              </a:solidFill>
              <a:latin typeface="Arial"/>
              <a:ea typeface="Arial"/>
              <a:cs typeface="Arial"/>
              <a:sym typeface="Arial"/>
            </a:endParaRPr>
          </a:p>
          <a:p>
            <a:pPr indent="-152400" lvl="0" marL="0" marR="0" rtl="0" algn="l">
              <a:lnSpc>
                <a:spcPct val="100000"/>
              </a:lnSpc>
              <a:spcBef>
                <a:spcPts val="0"/>
              </a:spcBef>
              <a:spcAft>
                <a:spcPts val="0"/>
              </a:spcAft>
              <a:buClr>
                <a:schemeClr val="dk1"/>
              </a:buClr>
              <a:buSzPts val="2400"/>
              <a:buFont typeface="Play"/>
              <a:buAutoNum type="arabicPeriod"/>
            </a:pPr>
            <a:r>
              <a:rPr b="1" i="0" lang="en-US" sz="2400" u="none" cap="none" strike="noStrike">
                <a:solidFill>
                  <a:schemeClr val="dk1"/>
                </a:solidFill>
                <a:latin typeface="Arial"/>
                <a:ea typeface="Arial"/>
                <a:cs typeface="Arial"/>
                <a:sym typeface="Arial"/>
              </a:rPr>
              <a:t>Choose a license</a:t>
            </a:r>
            <a:r>
              <a:rPr b="0" i="0" lang="en-US" sz="2400" u="none" cap="none" strike="noStrike">
                <a:solidFill>
                  <a:schemeClr val="dk1"/>
                </a:solidFill>
                <a:latin typeface="Arial"/>
                <a:ea typeface="Arial"/>
                <a:cs typeface="Arial"/>
                <a:sym typeface="Arial"/>
              </a:rPr>
              <a:t> (optional): If you want to, you can select a license for your project. This defines how others can use your project.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F7FC"/>
            </a:gs>
            <a:gs pos="100000">
              <a:srgbClr val="E7F7FD"/>
            </a:gs>
          </a:gsLst>
          <a:path path="circle">
            <a:fillToRect b="50%" l="50%" r="50%" t="50%"/>
          </a:path>
          <a:tileRect/>
        </a:gradFill>
      </p:bgPr>
    </p:bg>
    <p:spTree>
      <p:nvGrpSpPr>
        <p:cNvPr id="112" name="Shape 112"/>
        <p:cNvGrpSpPr/>
        <p:nvPr/>
      </p:nvGrpSpPr>
      <p:grpSpPr>
        <a:xfrm>
          <a:off x="0" y="0"/>
          <a:ext cx="0" cy="0"/>
          <a:chOff x="0" y="0"/>
          <a:chExt cx="0" cy="0"/>
        </a:xfrm>
      </p:grpSpPr>
      <p:sp>
        <p:nvSpPr>
          <p:cNvPr id="113" name="Google Shape;113;p4"/>
          <p:cNvSpPr txBox="1"/>
          <p:nvPr/>
        </p:nvSpPr>
        <p:spPr>
          <a:xfrm>
            <a:off x="0" y="0"/>
            <a:ext cx="9758700" cy="346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990"/>
              <a:buFont typeface="Play"/>
              <a:buNone/>
            </a:pPr>
            <a:r>
              <a:rPr b="1" i="1" lang="en-US" sz="1800" u="none" cap="none" strike="noStrike">
                <a:solidFill>
                  <a:schemeClr val="dk1"/>
                </a:solidFill>
                <a:latin typeface="Play"/>
                <a:ea typeface="Play"/>
                <a:cs typeface="Play"/>
                <a:sym typeface="Play"/>
              </a:rPr>
              <a:t>Empower Your Skills, Boost Your Productivity for a Prosperous Pakistan</a:t>
            </a:r>
            <a:endParaRPr b="0" i="0" sz="1400" u="none" cap="none" strike="noStrike">
              <a:solidFill>
                <a:srgbClr val="000000"/>
              </a:solidFill>
              <a:latin typeface="Arial"/>
              <a:ea typeface="Arial"/>
              <a:cs typeface="Arial"/>
              <a:sym typeface="Arial"/>
            </a:endParaRPr>
          </a:p>
        </p:txBody>
      </p:sp>
      <p:pic>
        <p:nvPicPr>
          <p:cNvPr id="114" name="Google Shape;114;p4"/>
          <p:cNvPicPr preferRelativeResize="0"/>
          <p:nvPr/>
        </p:nvPicPr>
        <p:blipFill rotWithShape="1">
          <a:blip r:embed="rId3">
            <a:alphaModFix/>
          </a:blip>
          <a:srcRect b="0" l="0" r="0" t="0"/>
          <a:stretch/>
        </p:blipFill>
        <p:spPr>
          <a:xfrm>
            <a:off x="0" y="6038350"/>
            <a:ext cx="12191999" cy="838200"/>
          </a:xfrm>
          <a:prstGeom prst="rect">
            <a:avLst/>
          </a:prstGeom>
          <a:noFill/>
          <a:ln>
            <a:noFill/>
          </a:ln>
        </p:spPr>
      </p:pic>
      <p:pic>
        <p:nvPicPr>
          <p:cNvPr descr="A hand holding a pencil and writing on a computer screen&#10;&#10;Description automatically generated" id="115" name="Google Shape;115;p4"/>
          <p:cNvPicPr preferRelativeResize="0"/>
          <p:nvPr/>
        </p:nvPicPr>
        <p:blipFill rotWithShape="1">
          <a:blip r:embed="rId4">
            <a:alphaModFix/>
          </a:blip>
          <a:srcRect b="0" l="0" r="0" t="0"/>
          <a:stretch/>
        </p:blipFill>
        <p:spPr>
          <a:xfrm>
            <a:off x="3533960" y="721213"/>
            <a:ext cx="5637473" cy="563747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F7FC"/>
            </a:gs>
            <a:gs pos="100000">
              <a:srgbClr val="E7F7FD"/>
            </a:gs>
          </a:gsLst>
          <a:path path="circle">
            <a:fillToRect b="50%" l="50%" r="50%" t="50%"/>
          </a:path>
          <a:tileRect/>
        </a:gradFill>
      </p:bgPr>
    </p:bg>
    <p:spTree>
      <p:nvGrpSpPr>
        <p:cNvPr id="575" name="Shape 575"/>
        <p:cNvGrpSpPr/>
        <p:nvPr/>
      </p:nvGrpSpPr>
      <p:grpSpPr>
        <a:xfrm>
          <a:off x="0" y="0"/>
          <a:ext cx="0" cy="0"/>
          <a:chOff x="0" y="0"/>
          <a:chExt cx="0" cy="0"/>
        </a:xfrm>
      </p:grpSpPr>
      <p:sp>
        <p:nvSpPr>
          <p:cNvPr id="576" name="Google Shape;576;p13"/>
          <p:cNvSpPr txBox="1"/>
          <p:nvPr/>
        </p:nvSpPr>
        <p:spPr>
          <a:xfrm>
            <a:off x="0" y="0"/>
            <a:ext cx="9758700" cy="346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990"/>
              <a:buFont typeface="Play"/>
              <a:buNone/>
            </a:pPr>
            <a:r>
              <a:rPr b="1" i="1" lang="en-US" sz="1800" u="none" cap="none" strike="noStrike">
                <a:solidFill>
                  <a:schemeClr val="dk1"/>
                </a:solidFill>
                <a:latin typeface="Play"/>
                <a:ea typeface="Play"/>
                <a:cs typeface="Play"/>
                <a:sym typeface="Play"/>
              </a:rPr>
              <a:t>Empower Your Skills, Boost Your Productivity for a Prosperous Pakistan</a:t>
            </a:r>
            <a:endParaRPr b="0" i="0" sz="1400" u="none" cap="none" strike="noStrike">
              <a:solidFill>
                <a:srgbClr val="000000"/>
              </a:solidFill>
              <a:latin typeface="Arial"/>
              <a:ea typeface="Arial"/>
              <a:cs typeface="Arial"/>
              <a:sym typeface="Arial"/>
            </a:endParaRPr>
          </a:p>
        </p:txBody>
      </p:sp>
      <p:pic>
        <p:nvPicPr>
          <p:cNvPr id="577" name="Google Shape;577;p13"/>
          <p:cNvPicPr preferRelativeResize="0"/>
          <p:nvPr/>
        </p:nvPicPr>
        <p:blipFill rotWithShape="1">
          <a:blip r:embed="rId3">
            <a:alphaModFix/>
          </a:blip>
          <a:srcRect b="0" l="0" r="0" t="0"/>
          <a:stretch/>
        </p:blipFill>
        <p:spPr>
          <a:xfrm>
            <a:off x="0" y="6038350"/>
            <a:ext cx="12191999" cy="838200"/>
          </a:xfrm>
          <a:prstGeom prst="rect">
            <a:avLst/>
          </a:prstGeom>
          <a:noFill/>
          <a:ln>
            <a:noFill/>
          </a:ln>
        </p:spPr>
      </p:pic>
      <p:pic>
        <p:nvPicPr>
          <p:cNvPr descr="A blue and yellow snake logo&#10;&#10;Description automatically generated" id="578" name="Google Shape;578;p13"/>
          <p:cNvPicPr preferRelativeResize="0"/>
          <p:nvPr/>
        </p:nvPicPr>
        <p:blipFill rotWithShape="1">
          <a:blip r:embed="rId4">
            <a:alphaModFix/>
          </a:blip>
          <a:srcRect b="0" l="0" r="0" t="0"/>
          <a:stretch/>
        </p:blipFill>
        <p:spPr>
          <a:xfrm>
            <a:off x="10585994" y="173400"/>
            <a:ext cx="1249064" cy="1243794"/>
          </a:xfrm>
          <a:prstGeom prst="rect">
            <a:avLst/>
          </a:prstGeom>
          <a:noFill/>
          <a:ln>
            <a:noFill/>
          </a:ln>
        </p:spPr>
      </p:pic>
      <p:pic>
        <p:nvPicPr>
          <p:cNvPr descr="A black and orange logo&#10;&#10;Description automatically generated" id="579" name="Google Shape;579;p13"/>
          <p:cNvPicPr preferRelativeResize="0"/>
          <p:nvPr/>
        </p:nvPicPr>
        <p:blipFill rotWithShape="1">
          <a:blip r:embed="rId5">
            <a:alphaModFix/>
          </a:blip>
          <a:srcRect b="0" l="0" r="0" t="0"/>
          <a:stretch/>
        </p:blipFill>
        <p:spPr>
          <a:xfrm>
            <a:off x="0" y="173400"/>
            <a:ext cx="2636700" cy="1484628"/>
          </a:xfrm>
          <a:prstGeom prst="rect">
            <a:avLst/>
          </a:prstGeom>
          <a:noFill/>
          <a:ln>
            <a:noFill/>
          </a:ln>
        </p:spPr>
      </p:pic>
      <p:sp>
        <p:nvSpPr>
          <p:cNvPr id="580" name="Google Shape;580;p13"/>
          <p:cNvSpPr txBox="1"/>
          <p:nvPr/>
        </p:nvSpPr>
        <p:spPr>
          <a:xfrm>
            <a:off x="968603" y="1831428"/>
            <a:ext cx="10115549" cy="19389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70C0"/>
                </a:solidFill>
                <a:latin typeface="Arial"/>
                <a:ea typeface="Arial"/>
                <a:cs typeface="Arial"/>
                <a:sym typeface="Arial"/>
              </a:rPr>
              <a:t>Step 4: Create Repository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000"/>
              <a:buFont typeface="Arial"/>
              <a:buNone/>
            </a:pPr>
            <a:r>
              <a:t/>
            </a:r>
            <a:endParaRPr b="1" i="0" sz="4000" u="none" cap="none" strike="noStrike">
              <a:solidFill>
                <a:schemeClr val="dk1"/>
              </a:solidFill>
              <a:latin typeface="Arial"/>
              <a:ea typeface="Arial"/>
              <a:cs typeface="Arial"/>
              <a:sym typeface="Arial"/>
            </a:endParaRPr>
          </a:p>
          <a:p>
            <a:pPr indent="-254000" lvl="0" marL="0" marR="0" rtl="0" algn="l">
              <a:lnSpc>
                <a:spcPct val="100000"/>
              </a:lnSpc>
              <a:spcBef>
                <a:spcPts val="0"/>
              </a:spcBef>
              <a:spcAft>
                <a:spcPts val="0"/>
              </a:spcAft>
              <a:buClr>
                <a:schemeClr val="dk1"/>
              </a:buClr>
              <a:buSzPts val="4000"/>
              <a:buFont typeface="Play"/>
              <a:buAutoNum type="arabicPeriod"/>
            </a:pPr>
            <a:r>
              <a:rPr b="0" i="0" lang="en-US" sz="4000" u="none" cap="none" strike="noStrike">
                <a:solidFill>
                  <a:schemeClr val="dk1"/>
                </a:solidFill>
                <a:latin typeface="Arial"/>
                <a:ea typeface="Arial"/>
                <a:cs typeface="Arial"/>
                <a:sym typeface="Arial"/>
              </a:rPr>
              <a:t>click the green </a:t>
            </a:r>
            <a:r>
              <a:rPr b="1" i="0" lang="en-US" sz="4000" u="none" cap="none" strike="noStrike">
                <a:solidFill>
                  <a:schemeClr val="dk1"/>
                </a:solidFill>
                <a:latin typeface="Arial"/>
                <a:ea typeface="Arial"/>
                <a:cs typeface="Arial"/>
                <a:sym typeface="Arial"/>
              </a:rPr>
              <a:t>"Create repository"</a:t>
            </a:r>
            <a:r>
              <a:rPr b="0" i="0" lang="en-US" sz="4000" u="none" cap="none" strike="noStrike">
                <a:solidFill>
                  <a:schemeClr val="dk1"/>
                </a:solidFill>
                <a:latin typeface="Arial"/>
                <a:ea typeface="Arial"/>
                <a:cs typeface="Arial"/>
                <a:sym typeface="Arial"/>
              </a:rPr>
              <a:t> button.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F7FC"/>
            </a:gs>
            <a:gs pos="100000">
              <a:srgbClr val="E7F7FD"/>
            </a:gs>
          </a:gsLst>
          <a:path path="circle">
            <a:fillToRect b="50%" l="50%" r="50%" t="50%"/>
          </a:path>
          <a:tileRect/>
        </a:gradFill>
      </p:bgPr>
    </p:bg>
    <p:spTree>
      <p:nvGrpSpPr>
        <p:cNvPr id="584" name="Shape 584"/>
        <p:cNvGrpSpPr/>
        <p:nvPr/>
      </p:nvGrpSpPr>
      <p:grpSpPr>
        <a:xfrm>
          <a:off x="0" y="0"/>
          <a:ext cx="0" cy="0"/>
          <a:chOff x="0" y="0"/>
          <a:chExt cx="0" cy="0"/>
        </a:xfrm>
      </p:grpSpPr>
      <p:sp>
        <p:nvSpPr>
          <p:cNvPr id="585" name="Google Shape;585;p14"/>
          <p:cNvSpPr txBox="1"/>
          <p:nvPr/>
        </p:nvSpPr>
        <p:spPr>
          <a:xfrm>
            <a:off x="0" y="0"/>
            <a:ext cx="9758700" cy="346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990"/>
              <a:buFont typeface="Play"/>
              <a:buNone/>
            </a:pPr>
            <a:r>
              <a:rPr b="1" i="1" lang="en-US" sz="1800" u="none" cap="none" strike="noStrike">
                <a:solidFill>
                  <a:schemeClr val="dk1"/>
                </a:solidFill>
                <a:latin typeface="Play"/>
                <a:ea typeface="Play"/>
                <a:cs typeface="Play"/>
                <a:sym typeface="Play"/>
              </a:rPr>
              <a:t>Empower Your Skills, Boost Your Productivity for a Prosperous Pakistan</a:t>
            </a:r>
            <a:endParaRPr b="0" i="0" sz="1400" u="none" cap="none" strike="noStrike">
              <a:solidFill>
                <a:srgbClr val="000000"/>
              </a:solidFill>
              <a:latin typeface="Arial"/>
              <a:ea typeface="Arial"/>
              <a:cs typeface="Arial"/>
              <a:sym typeface="Arial"/>
            </a:endParaRPr>
          </a:p>
        </p:txBody>
      </p:sp>
      <p:pic>
        <p:nvPicPr>
          <p:cNvPr id="586" name="Google Shape;586;p14"/>
          <p:cNvPicPr preferRelativeResize="0"/>
          <p:nvPr/>
        </p:nvPicPr>
        <p:blipFill rotWithShape="1">
          <a:blip r:embed="rId3">
            <a:alphaModFix/>
          </a:blip>
          <a:srcRect b="0" l="0" r="0" t="0"/>
          <a:stretch/>
        </p:blipFill>
        <p:spPr>
          <a:xfrm>
            <a:off x="0" y="6038350"/>
            <a:ext cx="12191999" cy="838200"/>
          </a:xfrm>
          <a:prstGeom prst="rect">
            <a:avLst/>
          </a:prstGeom>
          <a:noFill/>
          <a:ln>
            <a:noFill/>
          </a:ln>
        </p:spPr>
      </p:pic>
      <p:pic>
        <p:nvPicPr>
          <p:cNvPr descr="A blue and yellow snake logo&#10;&#10;Description automatically generated" id="587" name="Google Shape;587;p14"/>
          <p:cNvPicPr preferRelativeResize="0"/>
          <p:nvPr/>
        </p:nvPicPr>
        <p:blipFill rotWithShape="1">
          <a:blip r:embed="rId4">
            <a:alphaModFix/>
          </a:blip>
          <a:srcRect b="0" l="0" r="0" t="0"/>
          <a:stretch/>
        </p:blipFill>
        <p:spPr>
          <a:xfrm>
            <a:off x="10585994" y="173400"/>
            <a:ext cx="1249064" cy="1243794"/>
          </a:xfrm>
          <a:prstGeom prst="rect">
            <a:avLst/>
          </a:prstGeom>
          <a:noFill/>
          <a:ln>
            <a:noFill/>
          </a:ln>
        </p:spPr>
      </p:pic>
      <p:pic>
        <p:nvPicPr>
          <p:cNvPr descr="A black and orange logo&#10;&#10;Description automatically generated" id="588" name="Google Shape;588;p14"/>
          <p:cNvPicPr preferRelativeResize="0"/>
          <p:nvPr/>
        </p:nvPicPr>
        <p:blipFill rotWithShape="1">
          <a:blip r:embed="rId5">
            <a:alphaModFix/>
          </a:blip>
          <a:srcRect b="0" l="0" r="0" t="0"/>
          <a:stretch/>
        </p:blipFill>
        <p:spPr>
          <a:xfrm>
            <a:off x="0" y="173400"/>
            <a:ext cx="2636700" cy="1484628"/>
          </a:xfrm>
          <a:prstGeom prst="rect">
            <a:avLst/>
          </a:prstGeom>
          <a:noFill/>
          <a:ln>
            <a:noFill/>
          </a:ln>
        </p:spPr>
      </p:pic>
      <p:sp>
        <p:nvSpPr>
          <p:cNvPr id="589" name="Google Shape;589;p14"/>
          <p:cNvSpPr txBox="1"/>
          <p:nvPr/>
        </p:nvSpPr>
        <p:spPr>
          <a:xfrm>
            <a:off x="1081726" y="1753194"/>
            <a:ext cx="10234478" cy="218521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0070C0"/>
                </a:solidFill>
                <a:latin typeface="Arial"/>
                <a:ea typeface="Arial"/>
                <a:cs typeface="Arial"/>
                <a:sym typeface="Arial"/>
              </a:rPr>
              <a:t>Step 5: Push Code to the Repository (using Git)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rgbClr val="0070C0"/>
              </a:solidFill>
              <a:latin typeface="Arial"/>
              <a:ea typeface="Arial"/>
              <a:cs typeface="Arial"/>
              <a:sym typeface="Arial"/>
            </a:endParaRPr>
          </a:p>
          <a:p>
            <a:pPr indent="-203200" lvl="0" marL="0" marR="0" rtl="0" algn="l">
              <a:lnSpc>
                <a:spcPct val="100000"/>
              </a:lnSpc>
              <a:spcBef>
                <a:spcPts val="0"/>
              </a:spcBef>
              <a:spcAft>
                <a:spcPts val="0"/>
              </a:spcAft>
              <a:buClr>
                <a:schemeClr val="dk1"/>
              </a:buClr>
              <a:buSzPts val="3200"/>
              <a:buFont typeface="Play"/>
              <a:buAutoNum type="arabicPeriod"/>
            </a:pPr>
            <a:r>
              <a:rPr b="1" i="0" lang="en-US" sz="3200" u="none" cap="none" strike="noStrike">
                <a:solidFill>
                  <a:schemeClr val="dk1"/>
                </a:solidFill>
                <a:latin typeface="Arial"/>
                <a:ea typeface="Arial"/>
                <a:cs typeface="Arial"/>
                <a:sym typeface="Arial"/>
              </a:rPr>
              <a:t>Clone the Repository</a:t>
            </a:r>
            <a:r>
              <a:rPr b="0" i="0" lang="en-US" sz="3200" u="none" cap="none" strike="noStrike">
                <a:solidFill>
                  <a:schemeClr val="dk1"/>
                </a:solidFill>
                <a:latin typeface="Arial"/>
                <a:ea typeface="Arial"/>
                <a:cs typeface="Arial"/>
                <a:sym typeface="Arial"/>
              </a:rPr>
              <a:t>: Open a terminal (or Git Bash on Windows) and run the following commands: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F7FC"/>
            </a:gs>
            <a:gs pos="100000">
              <a:srgbClr val="E7F7FD"/>
            </a:gs>
          </a:gsLst>
          <a:path path="circle">
            <a:fillToRect b="50%" l="50%" r="50%" t="50%"/>
          </a:path>
          <a:tileRect/>
        </a:gradFill>
      </p:bgPr>
    </p:bg>
    <p:spTree>
      <p:nvGrpSpPr>
        <p:cNvPr id="593" name="Shape 593"/>
        <p:cNvGrpSpPr/>
        <p:nvPr/>
      </p:nvGrpSpPr>
      <p:grpSpPr>
        <a:xfrm>
          <a:off x="0" y="0"/>
          <a:ext cx="0" cy="0"/>
          <a:chOff x="0" y="0"/>
          <a:chExt cx="0" cy="0"/>
        </a:xfrm>
      </p:grpSpPr>
      <p:sp>
        <p:nvSpPr>
          <p:cNvPr id="594" name="Google Shape;594;p16"/>
          <p:cNvSpPr txBox="1"/>
          <p:nvPr/>
        </p:nvSpPr>
        <p:spPr>
          <a:xfrm>
            <a:off x="0" y="0"/>
            <a:ext cx="9758700" cy="346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990"/>
              <a:buFont typeface="Play"/>
              <a:buNone/>
            </a:pPr>
            <a:r>
              <a:rPr b="1" i="1" lang="en-US" sz="1800" u="none" cap="none" strike="noStrike">
                <a:solidFill>
                  <a:schemeClr val="dk1"/>
                </a:solidFill>
                <a:latin typeface="Play"/>
                <a:ea typeface="Play"/>
                <a:cs typeface="Play"/>
                <a:sym typeface="Play"/>
              </a:rPr>
              <a:t>Empower Your Skills, Boost Your Productivity for a Prosperous Pakistan</a:t>
            </a:r>
            <a:endParaRPr b="0" i="0" sz="1400" u="none" cap="none" strike="noStrike">
              <a:solidFill>
                <a:srgbClr val="000000"/>
              </a:solidFill>
              <a:latin typeface="Arial"/>
              <a:ea typeface="Arial"/>
              <a:cs typeface="Arial"/>
              <a:sym typeface="Arial"/>
            </a:endParaRPr>
          </a:p>
        </p:txBody>
      </p:sp>
      <p:pic>
        <p:nvPicPr>
          <p:cNvPr descr="A blue and yellow snake logo&#10;&#10;Description automatically generated" id="595" name="Google Shape;595;p16"/>
          <p:cNvPicPr preferRelativeResize="0"/>
          <p:nvPr/>
        </p:nvPicPr>
        <p:blipFill rotWithShape="1">
          <a:blip r:embed="rId3">
            <a:alphaModFix/>
          </a:blip>
          <a:srcRect b="0" l="0" r="0" t="0"/>
          <a:stretch/>
        </p:blipFill>
        <p:spPr>
          <a:xfrm>
            <a:off x="10585994" y="173400"/>
            <a:ext cx="1249064" cy="1243794"/>
          </a:xfrm>
          <a:prstGeom prst="rect">
            <a:avLst/>
          </a:prstGeom>
          <a:noFill/>
          <a:ln>
            <a:noFill/>
          </a:ln>
        </p:spPr>
      </p:pic>
      <p:pic>
        <p:nvPicPr>
          <p:cNvPr descr="A black and orange logo&#10;&#10;Description automatically generated" id="596" name="Google Shape;596;p16"/>
          <p:cNvPicPr preferRelativeResize="0"/>
          <p:nvPr/>
        </p:nvPicPr>
        <p:blipFill rotWithShape="1">
          <a:blip r:embed="rId4">
            <a:alphaModFix/>
          </a:blip>
          <a:srcRect b="0" l="0" r="0" t="0"/>
          <a:stretch/>
        </p:blipFill>
        <p:spPr>
          <a:xfrm>
            <a:off x="0" y="173400"/>
            <a:ext cx="2636700" cy="1484628"/>
          </a:xfrm>
          <a:prstGeom prst="rect">
            <a:avLst/>
          </a:prstGeom>
          <a:noFill/>
          <a:ln>
            <a:noFill/>
          </a:ln>
        </p:spPr>
      </p:pic>
      <p:sp>
        <p:nvSpPr>
          <p:cNvPr id="597" name="Google Shape;597;p16"/>
          <p:cNvSpPr txBox="1"/>
          <p:nvPr/>
        </p:nvSpPr>
        <p:spPr>
          <a:xfrm>
            <a:off x="1495999" y="1417194"/>
            <a:ext cx="9041458" cy="48936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 Clone the repository to your local machine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highlight>
                  <a:srgbClr val="FFFF00"/>
                </a:highlight>
                <a:latin typeface="Arial"/>
                <a:ea typeface="Arial"/>
                <a:cs typeface="Arial"/>
                <a:sym typeface="Arial"/>
              </a:rPr>
              <a:t>git </a:t>
            </a:r>
            <a:r>
              <a:rPr b="1" i="0" lang="en-US" sz="2400" u="none" cap="none" strike="noStrike">
                <a:solidFill>
                  <a:srgbClr val="C00000"/>
                </a:solidFill>
                <a:highlight>
                  <a:srgbClr val="FFFF00"/>
                </a:highlight>
                <a:latin typeface="Arial"/>
                <a:ea typeface="Arial"/>
                <a:cs typeface="Arial"/>
                <a:sym typeface="Arial"/>
              </a:rPr>
              <a:t>clone</a:t>
            </a:r>
            <a:r>
              <a:rPr b="1" i="0" lang="en-US" sz="2400" u="none" cap="none" strike="noStrike">
                <a:solidFill>
                  <a:schemeClr val="dk1"/>
                </a:solidFill>
                <a:highlight>
                  <a:srgbClr val="FFFF00"/>
                </a:highlight>
                <a:latin typeface="Arial"/>
                <a:ea typeface="Arial"/>
                <a:cs typeface="Arial"/>
                <a:sym typeface="Arial"/>
              </a:rPr>
              <a:t> https://github.com/your-username/your-repository.git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00"/>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 Change directory to your repository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00000"/>
                </a:solidFill>
                <a:highlight>
                  <a:srgbClr val="FFFF00"/>
                </a:highlight>
                <a:latin typeface="Arial"/>
                <a:ea typeface="Arial"/>
                <a:cs typeface="Arial"/>
                <a:sym typeface="Arial"/>
              </a:rPr>
              <a:t>cd</a:t>
            </a:r>
            <a:r>
              <a:rPr b="1" i="0" lang="en-US" sz="2400" u="none" cap="none" strike="noStrike">
                <a:solidFill>
                  <a:schemeClr val="dk1"/>
                </a:solidFill>
                <a:highlight>
                  <a:srgbClr val="FFFF00"/>
                </a:highlight>
                <a:latin typeface="Arial"/>
                <a:ea typeface="Arial"/>
                <a:cs typeface="Arial"/>
                <a:sym typeface="Arial"/>
              </a:rPr>
              <a:t> your-repository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 Add your files to the repository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highlight>
                  <a:srgbClr val="FFFF00"/>
                </a:highlight>
                <a:latin typeface="Arial"/>
                <a:ea typeface="Arial"/>
                <a:cs typeface="Arial"/>
                <a:sym typeface="Arial"/>
              </a:rPr>
              <a:t>git add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 Commit the changes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highlight>
                  <a:srgbClr val="FFFF00"/>
                </a:highlight>
                <a:latin typeface="Arial"/>
                <a:ea typeface="Arial"/>
                <a:cs typeface="Arial"/>
                <a:sym typeface="Arial"/>
              </a:rPr>
              <a:t>git commit -m </a:t>
            </a:r>
            <a:r>
              <a:rPr b="1" i="0" lang="en-US" sz="2800" u="none" cap="none" strike="noStrike">
                <a:solidFill>
                  <a:srgbClr val="00B050"/>
                </a:solidFill>
                <a:highlight>
                  <a:srgbClr val="FFFF00"/>
                </a:highlight>
                <a:latin typeface="Arial"/>
                <a:ea typeface="Arial"/>
                <a:cs typeface="Arial"/>
                <a:sym typeface="Arial"/>
              </a:rPr>
              <a:t>"Initial commit"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 Push the changes to GitHub</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highlight>
                  <a:srgbClr val="FFFF00"/>
                </a:highlight>
                <a:latin typeface="Arial"/>
                <a:ea typeface="Arial"/>
                <a:cs typeface="Arial"/>
                <a:sym typeface="Arial"/>
              </a:rPr>
              <a:t>git push origin main</a:t>
            </a:r>
            <a:endParaRPr b="1" i="0" sz="2400" u="none" cap="none" strike="noStrike">
              <a:solidFill>
                <a:schemeClr val="dk1"/>
              </a:solidFill>
              <a:highlight>
                <a:srgbClr val="FFFF00"/>
              </a:highlight>
              <a:latin typeface="Arial"/>
              <a:ea typeface="Arial"/>
              <a:cs typeface="Arial"/>
              <a:sym typeface="Arial"/>
            </a:endParaRPr>
          </a:p>
        </p:txBody>
      </p:sp>
      <p:pic>
        <p:nvPicPr>
          <p:cNvPr id="598" name="Google Shape;598;p16"/>
          <p:cNvPicPr preferRelativeResize="0"/>
          <p:nvPr/>
        </p:nvPicPr>
        <p:blipFill rotWithShape="1">
          <a:blip r:embed="rId5">
            <a:alphaModFix/>
          </a:blip>
          <a:srcRect b="0" l="0" r="0" t="0"/>
          <a:stretch/>
        </p:blipFill>
        <p:spPr>
          <a:xfrm>
            <a:off x="5647370" y="6032924"/>
            <a:ext cx="6053350" cy="65167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F7FC"/>
            </a:gs>
            <a:gs pos="100000">
              <a:srgbClr val="E7F7FD"/>
            </a:gs>
          </a:gsLst>
          <a:path path="circle">
            <a:fillToRect b="50%" l="50%" r="50%" t="50%"/>
          </a:path>
          <a:tileRect/>
        </a:gradFill>
      </p:bgPr>
    </p:bg>
    <p:spTree>
      <p:nvGrpSpPr>
        <p:cNvPr id="602" name="Shape 602"/>
        <p:cNvGrpSpPr/>
        <p:nvPr/>
      </p:nvGrpSpPr>
      <p:grpSpPr>
        <a:xfrm>
          <a:off x="0" y="0"/>
          <a:ext cx="0" cy="0"/>
          <a:chOff x="0" y="0"/>
          <a:chExt cx="0" cy="0"/>
        </a:xfrm>
      </p:grpSpPr>
      <p:sp>
        <p:nvSpPr>
          <p:cNvPr id="603" name="Google Shape;603;p17"/>
          <p:cNvSpPr txBox="1"/>
          <p:nvPr/>
        </p:nvSpPr>
        <p:spPr>
          <a:xfrm>
            <a:off x="0" y="0"/>
            <a:ext cx="9758700" cy="346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990"/>
              <a:buFont typeface="Play"/>
              <a:buNone/>
            </a:pPr>
            <a:r>
              <a:rPr b="1" i="1" lang="en-US" sz="1800" u="none" cap="none" strike="noStrike">
                <a:solidFill>
                  <a:schemeClr val="dk1"/>
                </a:solidFill>
                <a:latin typeface="Play"/>
                <a:ea typeface="Play"/>
                <a:cs typeface="Play"/>
                <a:sym typeface="Play"/>
              </a:rPr>
              <a:t>Empower Your Skills, Boost Your Productivity for a Prosperous Pakistan</a:t>
            </a:r>
            <a:endParaRPr b="0" i="0" sz="1400" u="none" cap="none" strike="noStrike">
              <a:solidFill>
                <a:srgbClr val="000000"/>
              </a:solidFill>
              <a:latin typeface="Arial"/>
              <a:ea typeface="Arial"/>
              <a:cs typeface="Arial"/>
              <a:sym typeface="Arial"/>
            </a:endParaRPr>
          </a:p>
        </p:txBody>
      </p:sp>
      <p:pic>
        <p:nvPicPr>
          <p:cNvPr descr="A blue and yellow snake logo&#10;&#10;Description automatically generated" id="604" name="Google Shape;604;p17"/>
          <p:cNvPicPr preferRelativeResize="0"/>
          <p:nvPr/>
        </p:nvPicPr>
        <p:blipFill rotWithShape="1">
          <a:blip r:embed="rId3">
            <a:alphaModFix/>
          </a:blip>
          <a:srcRect b="0" l="0" r="0" t="0"/>
          <a:stretch/>
        </p:blipFill>
        <p:spPr>
          <a:xfrm>
            <a:off x="10585994" y="173400"/>
            <a:ext cx="1249064" cy="1243794"/>
          </a:xfrm>
          <a:prstGeom prst="rect">
            <a:avLst/>
          </a:prstGeom>
          <a:noFill/>
          <a:ln>
            <a:noFill/>
          </a:ln>
        </p:spPr>
      </p:pic>
      <p:pic>
        <p:nvPicPr>
          <p:cNvPr descr="A black and orange logo&#10;&#10;Description automatically generated" id="605" name="Google Shape;605;p17"/>
          <p:cNvPicPr preferRelativeResize="0"/>
          <p:nvPr/>
        </p:nvPicPr>
        <p:blipFill rotWithShape="1">
          <a:blip r:embed="rId4">
            <a:alphaModFix/>
          </a:blip>
          <a:srcRect b="0" l="0" r="0" t="0"/>
          <a:stretch/>
        </p:blipFill>
        <p:spPr>
          <a:xfrm>
            <a:off x="0" y="173400"/>
            <a:ext cx="2636700" cy="1484628"/>
          </a:xfrm>
          <a:prstGeom prst="rect">
            <a:avLst/>
          </a:prstGeom>
          <a:noFill/>
          <a:ln>
            <a:noFill/>
          </a:ln>
        </p:spPr>
      </p:pic>
      <p:sp>
        <p:nvSpPr>
          <p:cNvPr id="606" name="Google Shape;606;p17"/>
          <p:cNvSpPr txBox="1"/>
          <p:nvPr/>
        </p:nvSpPr>
        <p:spPr>
          <a:xfrm>
            <a:off x="1480401" y="2146656"/>
            <a:ext cx="9803400" cy="3047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600"/>
              <a:buFont typeface="Arial"/>
              <a:buNone/>
            </a:pPr>
            <a:r>
              <a:rPr b="1" i="0" lang="en-US" sz="6600" u="none" cap="none" strike="noStrike">
                <a:solidFill>
                  <a:schemeClr val="dk1"/>
                </a:solidFill>
                <a:latin typeface="Arial"/>
                <a:ea typeface="Arial"/>
                <a:cs typeface="Arial"/>
                <a:sym typeface="Arial"/>
              </a:rPr>
              <a:t>And that's it!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Arial"/>
                <a:ea typeface="Arial"/>
                <a:cs typeface="Arial"/>
                <a:sym typeface="Arial"/>
              </a:rPr>
              <a:t>You've successfully created a GitHub repository </a:t>
            </a:r>
            <a:r>
              <a:rPr b="0" i="0" lang="en-US" sz="2000" u="none" cap="none" strike="noStrike">
                <a:solidFill>
                  <a:schemeClr val="dk1"/>
                </a:solidFill>
                <a:latin typeface="Arial"/>
                <a:ea typeface="Arial"/>
                <a:cs typeface="Arial"/>
                <a:sym typeface="Arial"/>
              </a:rPr>
              <a:t>and</a:t>
            </a:r>
            <a:r>
              <a:rPr b="0" i="0" lang="en-US" sz="36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5400"/>
              <a:buFont typeface="Arial"/>
              <a:buNone/>
            </a:pPr>
            <a:r>
              <a:rPr b="0" i="0" lang="en-US" sz="5400" u="none" cap="none" strike="noStrike">
                <a:solidFill>
                  <a:schemeClr val="dk1"/>
                </a:solidFill>
                <a:latin typeface="Arial"/>
                <a:ea typeface="Arial"/>
                <a:cs typeface="Arial"/>
                <a:sym typeface="Arial"/>
              </a:rPr>
              <a:t>pushed your first code to it. </a:t>
            </a:r>
            <a:endParaRPr b="0" i="0" sz="3600" u="none" cap="none" strike="noStrike">
              <a:solidFill>
                <a:schemeClr val="dk1"/>
              </a:solidFill>
              <a:latin typeface="Arial"/>
              <a:ea typeface="Arial"/>
              <a:cs typeface="Arial"/>
              <a:sym typeface="Arial"/>
            </a:endParaRPr>
          </a:p>
        </p:txBody>
      </p:sp>
      <p:pic>
        <p:nvPicPr>
          <p:cNvPr id="607" name="Google Shape;607;p17"/>
          <p:cNvPicPr preferRelativeResize="0"/>
          <p:nvPr/>
        </p:nvPicPr>
        <p:blipFill rotWithShape="1">
          <a:blip r:embed="rId5">
            <a:alphaModFix/>
          </a:blip>
          <a:srcRect b="0" l="0" r="0" t="0"/>
          <a:stretch/>
        </p:blipFill>
        <p:spPr>
          <a:xfrm>
            <a:off x="0" y="6038350"/>
            <a:ext cx="12191999" cy="8382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F7FC"/>
            </a:gs>
            <a:gs pos="100000">
              <a:srgbClr val="E7F7FD"/>
            </a:gs>
          </a:gsLst>
          <a:path path="circle">
            <a:fillToRect b="50%" l="50%" r="50%" t="50%"/>
          </a:path>
          <a:tileRect/>
        </a:gradFill>
      </p:bgPr>
    </p:bg>
    <p:spTree>
      <p:nvGrpSpPr>
        <p:cNvPr id="611" name="Shape 611"/>
        <p:cNvGrpSpPr/>
        <p:nvPr/>
      </p:nvGrpSpPr>
      <p:grpSpPr>
        <a:xfrm>
          <a:off x="0" y="0"/>
          <a:ext cx="0" cy="0"/>
          <a:chOff x="0" y="0"/>
          <a:chExt cx="0" cy="0"/>
        </a:xfrm>
      </p:grpSpPr>
      <p:sp>
        <p:nvSpPr>
          <p:cNvPr id="612" name="Google Shape;612;g2efc2aa5e6d_8_7"/>
          <p:cNvSpPr txBox="1"/>
          <p:nvPr/>
        </p:nvSpPr>
        <p:spPr>
          <a:xfrm>
            <a:off x="0" y="0"/>
            <a:ext cx="9758700" cy="346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990"/>
              <a:buFont typeface="Play"/>
              <a:buNone/>
            </a:pPr>
            <a:r>
              <a:rPr b="1" i="1" lang="en-US" sz="1800" u="none" cap="none" strike="noStrike">
                <a:solidFill>
                  <a:schemeClr val="dk1"/>
                </a:solidFill>
                <a:latin typeface="Play"/>
                <a:ea typeface="Play"/>
                <a:cs typeface="Play"/>
                <a:sym typeface="Play"/>
              </a:rPr>
              <a:t>Empower Your Skills, Boost Your Productivity for a Prosperous Pakistan</a:t>
            </a:r>
            <a:endParaRPr b="0" i="0" sz="1400" u="none" cap="none" strike="noStrike">
              <a:solidFill>
                <a:srgbClr val="000000"/>
              </a:solidFill>
              <a:latin typeface="Arial"/>
              <a:ea typeface="Arial"/>
              <a:cs typeface="Arial"/>
              <a:sym typeface="Arial"/>
            </a:endParaRPr>
          </a:p>
        </p:txBody>
      </p:sp>
      <p:pic>
        <p:nvPicPr>
          <p:cNvPr id="613" name="Google Shape;613;g2efc2aa5e6d_8_7"/>
          <p:cNvPicPr preferRelativeResize="0"/>
          <p:nvPr/>
        </p:nvPicPr>
        <p:blipFill rotWithShape="1">
          <a:blip r:embed="rId3">
            <a:alphaModFix/>
          </a:blip>
          <a:srcRect b="0" l="0" r="0" t="0"/>
          <a:stretch/>
        </p:blipFill>
        <p:spPr>
          <a:xfrm>
            <a:off x="0" y="6038350"/>
            <a:ext cx="12191999" cy="838200"/>
          </a:xfrm>
          <a:prstGeom prst="rect">
            <a:avLst/>
          </a:prstGeom>
          <a:noFill/>
          <a:ln>
            <a:noFill/>
          </a:ln>
        </p:spPr>
      </p:pic>
      <p:pic>
        <p:nvPicPr>
          <p:cNvPr descr="A blue and yellow snake logo&#10;&#10;Description automatically generated" id="614" name="Google Shape;614;g2efc2aa5e6d_8_7"/>
          <p:cNvPicPr preferRelativeResize="0"/>
          <p:nvPr/>
        </p:nvPicPr>
        <p:blipFill rotWithShape="1">
          <a:blip r:embed="rId4">
            <a:alphaModFix/>
          </a:blip>
          <a:srcRect b="0" l="0" r="0" t="0"/>
          <a:stretch/>
        </p:blipFill>
        <p:spPr>
          <a:xfrm>
            <a:off x="10585994" y="173400"/>
            <a:ext cx="1249063" cy="1243794"/>
          </a:xfrm>
          <a:prstGeom prst="rect">
            <a:avLst/>
          </a:prstGeom>
          <a:noFill/>
          <a:ln>
            <a:noFill/>
          </a:ln>
        </p:spPr>
      </p:pic>
      <p:sp>
        <p:nvSpPr>
          <p:cNvPr id="615" name="Google Shape;615;g2efc2aa5e6d_8_7"/>
          <p:cNvSpPr txBox="1"/>
          <p:nvPr/>
        </p:nvSpPr>
        <p:spPr>
          <a:xfrm>
            <a:off x="3704734" y="2741139"/>
            <a:ext cx="5058000" cy="13758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C00000"/>
              </a:buClr>
              <a:buSzPts val="8000"/>
              <a:buFont typeface="Arial"/>
              <a:buNone/>
            </a:pPr>
            <a:r>
              <a:rPr b="1" i="0" lang="en-US" sz="8000" u="none" cap="none" strike="noStrike">
                <a:solidFill>
                  <a:srgbClr val="C00000"/>
                </a:solidFill>
                <a:latin typeface="Arial"/>
                <a:ea typeface="Arial"/>
                <a:cs typeface="Arial"/>
                <a:sym typeface="Arial"/>
              </a:rPr>
              <a:t>LeetCode</a:t>
            </a:r>
            <a:endParaRPr b="0" i="0" sz="1400" u="none" cap="none" strike="noStrike">
              <a:solidFill>
                <a:srgbClr val="000000"/>
              </a:solidFill>
              <a:latin typeface="Arial"/>
              <a:ea typeface="Arial"/>
              <a:cs typeface="Arial"/>
              <a:sym typeface="Arial"/>
            </a:endParaRPr>
          </a:p>
        </p:txBody>
      </p:sp>
      <p:pic>
        <p:nvPicPr>
          <p:cNvPr descr="Leetcode Logo Icon - Download in Flat Style" id="616" name="Google Shape;616;g2efc2aa5e6d_8_7"/>
          <p:cNvPicPr preferRelativeResize="0"/>
          <p:nvPr/>
        </p:nvPicPr>
        <p:blipFill rotWithShape="1">
          <a:blip r:embed="rId5">
            <a:alphaModFix/>
          </a:blip>
          <a:srcRect b="0" l="0" r="0" t="0"/>
          <a:stretch/>
        </p:blipFill>
        <p:spPr>
          <a:xfrm>
            <a:off x="1080476" y="1790728"/>
            <a:ext cx="2624253" cy="262425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F7FC"/>
            </a:gs>
            <a:gs pos="100000">
              <a:srgbClr val="E7F7FD"/>
            </a:gs>
          </a:gsLst>
          <a:path path="circle">
            <a:fillToRect b="50%" l="50%" r="50%" t="50%"/>
          </a:path>
          <a:tileRect/>
        </a:gradFill>
      </p:bgPr>
    </p:bg>
    <p:spTree>
      <p:nvGrpSpPr>
        <p:cNvPr id="620" name="Shape 620"/>
        <p:cNvGrpSpPr/>
        <p:nvPr/>
      </p:nvGrpSpPr>
      <p:grpSpPr>
        <a:xfrm>
          <a:off x="0" y="0"/>
          <a:ext cx="0" cy="0"/>
          <a:chOff x="0" y="0"/>
          <a:chExt cx="0" cy="0"/>
        </a:xfrm>
      </p:grpSpPr>
      <p:sp>
        <p:nvSpPr>
          <p:cNvPr id="621" name="Google Shape;621;p19"/>
          <p:cNvSpPr txBox="1"/>
          <p:nvPr/>
        </p:nvSpPr>
        <p:spPr>
          <a:xfrm>
            <a:off x="0" y="0"/>
            <a:ext cx="9758700" cy="346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990"/>
              <a:buFont typeface="Play"/>
              <a:buNone/>
            </a:pPr>
            <a:r>
              <a:rPr b="1" i="1" lang="en-US" sz="1800" u="none" cap="none" strike="noStrike">
                <a:solidFill>
                  <a:schemeClr val="dk1"/>
                </a:solidFill>
                <a:latin typeface="Play"/>
                <a:ea typeface="Play"/>
                <a:cs typeface="Play"/>
                <a:sym typeface="Play"/>
              </a:rPr>
              <a:t>Empower Your Skills, Boost Your Productivity for a Prosperous Pakistan</a:t>
            </a:r>
            <a:endParaRPr b="0" i="0" sz="1400" u="none" cap="none" strike="noStrike">
              <a:solidFill>
                <a:srgbClr val="000000"/>
              </a:solidFill>
              <a:latin typeface="Arial"/>
              <a:ea typeface="Arial"/>
              <a:cs typeface="Arial"/>
              <a:sym typeface="Arial"/>
            </a:endParaRPr>
          </a:p>
        </p:txBody>
      </p:sp>
      <p:pic>
        <p:nvPicPr>
          <p:cNvPr id="622" name="Google Shape;622;p19"/>
          <p:cNvPicPr preferRelativeResize="0"/>
          <p:nvPr/>
        </p:nvPicPr>
        <p:blipFill rotWithShape="1">
          <a:blip r:embed="rId3">
            <a:alphaModFix/>
          </a:blip>
          <a:srcRect b="0" l="0" r="0" t="0"/>
          <a:stretch/>
        </p:blipFill>
        <p:spPr>
          <a:xfrm>
            <a:off x="0" y="6038350"/>
            <a:ext cx="12191999" cy="838200"/>
          </a:xfrm>
          <a:prstGeom prst="rect">
            <a:avLst/>
          </a:prstGeom>
          <a:noFill/>
          <a:ln>
            <a:noFill/>
          </a:ln>
        </p:spPr>
      </p:pic>
      <p:pic>
        <p:nvPicPr>
          <p:cNvPr descr="A blue and yellow snake logo&#10;&#10;Description automatically generated" id="623" name="Google Shape;623;p19"/>
          <p:cNvPicPr preferRelativeResize="0"/>
          <p:nvPr/>
        </p:nvPicPr>
        <p:blipFill rotWithShape="1">
          <a:blip r:embed="rId4">
            <a:alphaModFix/>
          </a:blip>
          <a:srcRect b="0" l="0" r="0" t="0"/>
          <a:stretch/>
        </p:blipFill>
        <p:spPr>
          <a:xfrm>
            <a:off x="10585994" y="173400"/>
            <a:ext cx="1249064" cy="1243794"/>
          </a:xfrm>
          <a:prstGeom prst="rect">
            <a:avLst/>
          </a:prstGeom>
          <a:noFill/>
          <a:ln>
            <a:noFill/>
          </a:ln>
        </p:spPr>
      </p:pic>
      <p:sp>
        <p:nvSpPr>
          <p:cNvPr id="624" name="Google Shape;624;p19"/>
          <p:cNvSpPr txBox="1"/>
          <p:nvPr/>
        </p:nvSpPr>
        <p:spPr>
          <a:xfrm>
            <a:off x="3190287" y="849941"/>
            <a:ext cx="60945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Play"/>
                <a:ea typeface="Play"/>
                <a:cs typeface="Play"/>
                <a:sym typeface="Play"/>
              </a:rPr>
              <a:t>Benefits of Using LeetCode</a:t>
            </a:r>
            <a:endParaRPr b="0" i="0" sz="1400" u="none" cap="none" strike="noStrike">
              <a:solidFill>
                <a:srgbClr val="000000"/>
              </a:solidFill>
              <a:latin typeface="Arial"/>
              <a:ea typeface="Arial"/>
              <a:cs typeface="Arial"/>
              <a:sym typeface="Arial"/>
            </a:endParaRPr>
          </a:p>
        </p:txBody>
      </p:sp>
      <p:sp>
        <p:nvSpPr>
          <p:cNvPr id="625" name="Google Shape;625;p19"/>
          <p:cNvSpPr txBox="1"/>
          <p:nvPr/>
        </p:nvSpPr>
        <p:spPr>
          <a:xfrm>
            <a:off x="1280462" y="1619070"/>
            <a:ext cx="10554600" cy="400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Arial"/>
                <a:ea typeface="Arial"/>
                <a:cs typeface="Arial"/>
                <a:sym typeface="Arial"/>
              </a:rPr>
              <a:t>Title:</a:t>
            </a:r>
            <a:r>
              <a:rPr b="0" i="0" lang="en-US" sz="2800" u="none" cap="none" strike="noStrike">
                <a:solidFill>
                  <a:schemeClr val="dk1"/>
                </a:solidFill>
                <a:latin typeface="Arial"/>
                <a:ea typeface="Arial"/>
                <a:cs typeface="Arial"/>
                <a:sym typeface="Arial"/>
              </a:rPr>
              <a:t> </a:t>
            </a:r>
            <a:r>
              <a:rPr b="1" i="0" lang="en-US" sz="3600" u="none" cap="none" strike="noStrike">
                <a:solidFill>
                  <a:schemeClr val="dk1"/>
                </a:solidFill>
                <a:latin typeface="Arial"/>
                <a:ea typeface="Arial"/>
                <a:cs typeface="Arial"/>
                <a:sym typeface="Arial"/>
              </a:rPr>
              <a:t>Benefits of LeetCode for Career Development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177800" lvl="0" marL="0" marR="0" rtl="0" algn="l">
              <a:lnSpc>
                <a:spcPct val="100000"/>
              </a:lnSpc>
              <a:spcBef>
                <a:spcPts val="0"/>
              </a:spcBef>
              <a:spcAft>
                <a:spcPts val="0"/>
              </a:spcAft>
              <a:buClr>
                <a:schemeClr val="dk1"/>
              </a:buClr>
              <a:buSzPts val="2800"/>
              <a:buFont typeface="Play"/>
              <a:buAutoNum type="arabicPeriod"/>
            </a:pPr>
            <a:r>
              <a:rPr b="1" i="0" lang="en-US" sz="2800" u="none" cap="none" strike="noStrike">
                <a:solidFill>
                  <a:schemeClr val="dk1"/>
                </a:solidFill>
                <a:latin typeface="Arial"/>
                <a:ea typeface="Arial"/>
                <a:cs typeface="Arial"/>
                <a:sym typeface="Arial"/>
              </a:rPr>
              <a:t>Skill Enhancement</a:t>
            </a:r>
            <a:endParaRPr b="0" i="0" sz="2800" u="none" cap="none" strike="noStrike">
              <a:solidFill>
                <a:schemeClr val="dk1"/>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2800"/>
              <a:buFont typeface="Play"/>
              <a:buAutoNum type="arabicPeriod"/>
            </a:pPr>
            <a:r>
              <a:rPr b="0" i="0" lang="en-US" sz="2800" u="none" cap="none" strike="noStrike">
                <a:solidFill>
                  <a:schemeClr val="dk1"/>
                </a:solidFill>
                <a:latin typeface="Arial"/>
                <a:ea typeface="Arial"/>
                <a:cs typeface="Arial"/>
                <a:sym typeface="Arial"/>
              </a:rPr>
              <a:t>Strengthens problem-solving skills</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2800"/>
              <a:buFont typeface="Play"/>
              <a:buAutoNum type="arabicPeriod"/>
            </a:pPr>
            <a:r>
              <a:rPr b="0" i="0" lang="en-US" sz="2800" u="none" cap="none" strike="noStrike">
                <a:solidFill>
                  <a:schemeClr val="dk1"/>
                </a:solidFill>
                <a:latin typeface="Arial"/>
                <a:ea typeface="Arial"/>
                <a:cs typeface="Arial"/>
                <a:sym typeface="Arial"/>
              </a:rPr>
              <a:t>Deepens understanding of algorithms and data structures</a:t>
            </a:r>
            <a:endParaRPr b="0" i="0" sz="1400" u="none" cap="none" strike="noStrike">
              <a:solidFill>
                <a:srgbClr val="000000"/>
              </a:solidFill>
              <a:latin typeface="Arial"/>
              <a:ea typeface="Arial"/>
              <a:cs typeface="Arial"/>
              <a:sym typeface="Arial"/>
            </a:endParaRPr>
          </a:p>
          <a:p>
            <a:pPr indent="0" lvl="0" marL="9144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177800" lvl="0" marL="0" marR="0" rtl="0" algn="l">
              <a:lnSpc>
                <a:spcPct val="100000"/>
              </a:lnSpc>
              <a:spcBef>
                <a:spcPts val="0"/>
              </a:spcBef>
              <a:spcAft>
                <a:spcPts val="0"/>
              </a:spcAft>
              <a:buClr>
                <a:schemeClr val="dk1"/>
              </a:buClr>
              <a:buSzPts val="2800"/>
              <a:buFont typeface="Play"/>
              <a:buAutoNum type="arabicPeriod"/>
            </a:pPr>
            <a:r>
              <a:rPr b="1" i="0" lang="en-US" sz="2800" u="none" cap="none" strike="noStrike">
                <a:solidFill>
                  <a:schemeClr val="dk1"/>
                </a:solidFill>
                <a:latin typeface="Arial"/>
                <a:ea typeface="Arial"/>
                <a:cs typeface="Arial"/>
                <a:sym typeface="Arial"/>
              </a:rPr>
              <a:t>Interview Preparation</a:t>
            </a:r>
            <a:endParaRPr b="0" i="0" sz="2800" u="none" cap="none" strike="noStrike">
              <a:solidFill>
                <a:schemeClr val="dk1"/>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2800"/>
              <a:buFont typeface="Play"/>
              <a:buAutoNum type="arabicPeriod"/>
            </a:pPr>
            <a:r>
              <a:rPr b="0" i="0" lang="en-US" sz="2800" u="none" cap="none" strike="noStrike">
                <a:solidFill>
                  <a:schemeClr val="dk1"/>
                </a:solidFill>
                <a:latin typeface="Arial"/>
                <a:ea typeface="Arial"/>
                <a:cs typeface="Arial"/>
                <a:sym typeface="Arial"/>
              </a:rPr>
              <a:t>Real-world interview questions from top tech companies</a:t>
            </a:r>
            <a:endParaRPr b="0" i="0" sz="1400" u="none" cap="none" strike="noStrike">
              <a:solidFill>
                <a:srgbClr val="000000"/>
              </a:solidFill>
              <a:latin typeface="Arial"/>
              <a:ea typeface="Arial"/>
              <a:cs typeface="Arial"/>
              <a:sym typeface="Arial"/>
            </a:endParaRPr>
          </a:p>
        </p:txBody>
      </p:sp>
      <p:pic>
        <p:nvPicPr>
          <p:cNvPr descr="Leetcode Logo Icon - Download in Flat Style" id="626" name="Google Shape;626;p19"/>
          <p:cNvPicPr preferRelativeResize="0"/>
          <p:nvPr/>
        </p:nvPicPr>
        <p:blipFill rotWithShape="1">
          <a:blip r:embed="rId5">
            <a:alphaModFix/>
          </a:blip>
          <a:srcRect b="0" l="0" r="0" t="0"/>
          <a:stretch/>
        </p:blipFill>
        <p:spPr>
          <a:xfrm>
            <a:off x="458573" y="686023"/>
            <a:ext cx="1249050" cy="12490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F7FC"/>
            </a:gs>
            <a:gs pos="100000">
              <a:srgbClr val="E7F7FD"/>
            </a:gs>
          </a:gsLst>
          <a:path path="circle">
            <a:fillToRect b="50%" l="50%" r="50%" t="50%"/>
          </a:path>
          <a:tileRect/>
        </a:gradFill>
      </p:bgPr>
    </p:bg>
    <p:spTree>
      <p:nvGrpSpPr>
        <p:cNvPr id="630" name="Shape 630"/>
        <p:cNvGrpSpPr/>
        <p:nvPr/>
      </p:nvGrpSpPr>
      <p:grpSpPr>
        <a:xfrm>
          <a:off x="0" y="0"/>
          <a:ext cx="0" cy="0"/>
          <a:chOff x="0" y="0"/>
          <a:chExt cx="0" cy="0"/>
        </a:xfrm>
      </p:grpSpPr>
      <p:sp>
        <p:nvSpPr>
          <p:cNvPr id="631" name="Google Shape;631;p20"/>
          <p:cNvSpPr txBox="1"/>
          <p:nvPr/>
        </p:nvSpPr>
        <p:spPr>
          <a:xfrm>
            <a:off x="0" y="0"/>
            <a:ext cx="9758700" cy="346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990"/>
              <a:buFont typeface="Play"/>
              <a:buNone/>
            </a:pPr>
            <a:r>
              <a:rPr b="1" i="1" lang="en-US" sz="1800" u="none" cap="none" strike="noStrike">
                <a:solidFill>
                  <a:schemeClr val="dk1"/>
                </a:solidFill>
                <a:latin typeface="Play"/>
                <a:ea typeface="Play"/>
                <a:cs typeface="Play"/>
                <a:sym typeface="Play"/>
              </a:rPr>
              <a:t>Empower Your Skills, Boost Your Productivity for a Prosperous Pakistan</a:t>
            </a:r>
            <a:endParaRPr b="0" i="0" sz="1400" u="none" cap="none" strike="noStrike">
              <a:solidFill>
                <a:srgbClr val="000000"/>
              </a:solidFill>
              <a:latin typeface="Arial"/>
              <a:ea typeface="Arial"/>
              <a:cs typeface="Arial"/>
              <a:sym typeface="Arial"/>
            </a:endParaRPr>
          </a:p>
        </p:txBody>
      </p:sp>
      <p:pic>
        <p:nvPicPr>
          <p:cNvPr id="632" name="Google Shape;632;p20"/>
          <p:cNvPicPr preferRelativeResize="0"/>
          <p:nvPr/>
        </p:nvPicPr>
        <p:blipFill rotWithShape="1">
          <a:blip r:embed="rId3">
            <a:alphaModFix/>
          </a:blip>
          <a:srcRect b="0" l="0" r="0" t="0"/>
          <a:stretch/>
        </p:blipFill>
        <p:spPr>
          <a:xfrm>
            <a:off x="0" y="6038350"/>
            <a:ext cx="12191999" cy="838200"/>
          </a:xfrm>
          <a:prstGeom prst="rect">
            <a:avLst/>
          </a:prstGeom>
          <a:noFill/>
          <a:ln>
            <a:noFill/>
          </a:ln>
        </p:spPr>
      </p:pic>
      <p:pic>
        <p:nvPicPr>
          <p:cNvPr descr="A blue and yellow snake logo&#10;&#10;Description automatically generated" id="633" name="Google Shape;633;p20"/>
          <p:cNvPicPr preferRelativeResize="0"/>
          <p:nvPr/>
        </p:nvPicPr>
        <p:blipFill rotWithShape="1">
          <a:blip r:embed="rId4">
            <a:alphaModFix/>
          </a:blip>
          <a:srcRect b="0" l="0" r="0" t="0"/>
          <a:stretch/>
        </p:blipFill>
        <p:spPr>
          <a:xfrm>
            <a:off x="10585994" y="173400"/>
            <a:ext cx="1249064" cy="1243794"/>
          </a:xfrm>
          <a:prstGeom prst="rect">
            <a:avLst/>
          </a:prstGeom>
          <a:noFill/>
          <a:ln>
            <a:noFill/>
          </a:ln>
        </p:spPr>
      </p:pic>
      <p:sp>
        <p:nvSpPr>
          <p:cNvPr id="634" name="Google Shape;634;p20"/>
          <p:cNvSpPr txBox="1"/>
          <p:nvPr/>
        </p:nvSpPr>
        <p:spPr>
          <a:xfrm>
            <a:off x="8559331" y="5052652"/>
            <a:ext cx="3000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hlink"/>
              </a:buClr>
              <a:buSzPts val="1800"/>
              <a:buFont typeface="Arial"/>
              <a:buNone/>
            </a:pPr>
            <a:r>
              <a:rPr b="0" i="0" lang="en-US" sz="1800" u="sng" cap="none" strike="noStrike">
                <a:solidFill>
                  <a:schemeClr val="hlink"/>
                </a:solidFill>
                <a:latin typeface="Arial"/>
                <a:ea typeface="Arial"/>
                <a:cs typeface="Arial"/>
                <a:sym typeface="Arial"/>
                <a:hlinkClick r:id="rId5"/>
              </a:rPr>
              <a:t>https://leetcode.com/</a:t>
            </a:r>
            <a:endParaRPr b="0" i="0" sz="1800" u="none" cap="none" strike="noStrike">
              <a:solidFill>
                <a:schemeClr val="dk1"/>
              </a:solidFill>
              <a:latin typeface="Arial"/>
              <a:ea typeface="Arial"/>
              <a:cs typeface="Arial"/>
              <a:sym typeface="Arial"/>
            </a:endParaRPr>
          </a:p>
        </p:txBody>
      </p:sp>
      <p:sp>
        <p:nvSpPr>
          <p:cNvPr id="635" name="Google Shape;635;p20"/>
          <p:cNvSpPr txBox="1"/>
          <p:nvPr/>
        </p:nvSpPr>
        <p:spPr>
          <a:xfrm>
            <a:off x="1510325" y="2838775"/>
            <a:ext cx="5672400" cy="1335300"/>
          </a:xfrm>
          <a:prstGeom prst="rect">
            <a:avLst/>
          </a:prstGeom>
          <a:noFill/>
          <a:ln>
            <a:noFill/>
          </a:ln>
        </p:spPr>
        <p:txBody>
          <a:bodyPr anchorCtr="0" anchor="t" bIns="91425" lIns="91425" spcFirstLastPara="1" rIns="91425" wrap="square" tIns="91425">
            <a:normAutofit/>
          </a:bodyPr>
          <a:lstStyle/>
          <a:p>
            <a:pPr indent="-342900" lvl="0" marL="457200" marR="0" rtl="0" algn="l">
              <a:lnSpc>
                <a:spcPct val="90000"/>
              </a:lnSpc>
              <a:spcBef>
                <a:spcPts val="0"/>
              </a:spcBef>
              <a:spcAft>
                <a:spcPts val="0"/>
              </a:spcAft>
              <a:buClr>
                <a:schemeClr val="hlink"/>
              </a:buClr>
              <a:buSzPts val="1800"/>
              <a:buFont typeface="Play"/>
              <a:buChar char="➢"/>
            </a:pPr>
            <a:r>
              <a:rPr b="0" i="0" lang="en-US" sz="3200" u="sng" cap="none" strike="noStrike">
                <a:solidFill>
                  <a:schemeClr val="hlink"/>
                </a:solidFill>
                <a:latin typeface="Play"/>
                <a:ea typeface="Play"/>
                <a:cs typeface="Play"/>
                <a:sym typeface="Play"/>
                <a:hlinkClick r:id="rId6"/>
              </a:rPr>
              <a:t>Contains Duplicate</a:t>
            </a:r>
            <a:endParaRPr b="0" i="0" sz="3200" u="none" cap="none" strike="noStrike">
              <a:solidFill>
                <a:schemeClr val="dk1"/>
              </a:solidFill>
              <a:latin typeface="Play"/>
              <a:ea typeface="Play"/>
              <a:cs typeface="Play"/>
              <a:sym typeface="Play"/>
            </a:endParaRPr>
          </a:p>
          <a:p>
            <a:pPr indent="-342900" lvl="0" marL="457200" marR="0" rtl="0" algn="l">
              <a:lnSpc>
                <a:spcPct val="90000"/>
              </a:lnSpc>
              <a:spcBef>
                <a:spcPts val="1000"/>
              </a:spcBef>
              <a:spcAft>
                <a:spcPts val="1000"/>
              </a:spcAft>
              <a:buClr>
                <a:schemeClr val="hlink"/>
              </a:buClr>
              <a:buSzPts val="1800"/>
              <a:buFont typeface="Play"/>
              <a:buChar char="➢"/>
            </a:pPr>
            <a:r>
              <a:rPr b="0" i="0" lang="en-US" sz="3200" u="sng" cap="none" strike="noStrike">
                <a:solidFill>
                  <a:schemeClr val="hlink"/>
                </a:solidFill>
                <a:latin typeface="Play"/>
                <a:ea typeface="Play"/>
                <a:cs typeface="Play"/>
                <a:sym typeface="Play"/>
                <a:hlinkClick r:id="rId7"/>
              </a:rPr>
              <a:t>Palindrome Number</a:t>
            </a:r>
            <a:endParaRPr b="0" i="0" sz="3200" u="none" cap="none" strike="noStrike">
              <a:solidFill>
                <a:schemeClr val="dk1"/>
              </a:solidFill>
              <a:latin typeface="Play"/>
              <a:ea typeface="Play"/>
              <a:cs typeface="Play"/>
              <a:sym typeface="Play"/>
            </a:endParaRPr>
          </a:p>
        </p:txBody>
      </p:sp>
      <p:sp>
        <p:nvSpPr>
          <p:cNvPr id="636" name="Google Shape;636;p20"/>
          <p:cNvSpPr txBox="1"/>
          <p:nvPr/>
        </p:nvSpPr>
        <p:spPr>
          <a:xfrm>
            <a:off x="3489717" y="1166176"/>
            <a:ext cx="5537423" cy="13353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chemeClr val="dk1"/>
              </a:buClr>
              <a:buSzPts val="3200"/>
              <a:buFont typeface="Play"/>
              <a:buNone/>
            </a:pPr>
            <a:r>
              <a:rPr b="0" i="0" lang="en-US" sz="3200" u="none" cap="none" strike="noStrike">
                <a:solidFill>
                  <a:schemeClr val="dk1"/>
                </a:solidFill>
                <a:latin typeface="Play"/>
                <a:ea typeface="Play"/>
                <a:cs typeface="Play"/>
                <a:sym typeface="Play"/>
              </a:rPr>
              <a:t>Let’s take a little Taste of </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chemeClr val="dk1"/>
              </a:buClr>
              <a:buSzPts val="5400"/>
              <a:buFont typeface="Play"/>
              <a:buNone/>
            </a:pPr>
            <a:r>
              <a:rPr b="1" i="0" lang="en-US" sz="5400" u="none" cap="none" strike="noStrike">
                <a:solidFill>
                  <a:schemeClr val="dk1"/>
                </a:solidFill>
                <a:latin typeface="Play"/>
                <a:ea typeface="Play"/>
                <a:cs typeface="Play"/>
                <a:sym typeface="Play"/>
              </a:rPr>
              <a:t>Problem Solving</a:t>
            </a:r>
            <a:endParaRPr b="0" i="0" sz="1400" u="none" cap="none" strike="noStrike">
              <a:solidFill>
                <a:srgbClr val="000000"/>
              </a:solidFill>
              <a:latin typeface="Arial"/>
              <a:ea typeface="Arial"/>
              <a:cs typeface="Arial"/>
              <a:sym typeface="Arial"/>
            </a:endParaRPr>
          </a:p>
        </p:txBody>
      </p:sp>
      <p:pic>
        <p:nvPicPr>
          <p:cNvPr descr="Leetcode Logo Icon - Download in Flat Style" id="637" name="Google Shape;637;p20"/>
          <p:cNvPicPr preferRelativeResize="0"/>
          <p:nvPr/>
        </p:nvPicPr>
        <p:blipFill rotWithShape="1">
          <a:blip r:embed="rId8">
            <a:alphaModFix/>
          </a:blip>
          <a:srcRect b="0" l="0" r="0" t="0"/>
          <a:stretch/>
        </p:blipFill>
        <p:spPr>
          <a:xfrm>
            <a:off x="526826" y="594826"/>
            <a:ext cx="1335300" cy="13353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F7FC"/>
            </a:gs>
            <a:gs pos="100000">
              <a:srgbClr val="E7F7FD"/>
            </a:gs>
          </a:gsLst>
          <a:path path="circle">
            <a:fillToRect b="50%" l="50%" r="50%" t="50%"/>
          </a:path>
          <a:tileRect/>
        </a:gradFill>
      </p:bgPr>
    </p:bg>
    <p:spTree>
      <p:nvGrpSpPr>
        <p:cNvPr id="641" name="Shape 641"/>
        <p:cNvGrpSpPr/>
        <p:nvPr/>
      </p:nvGrpSpPr>
      <p:grpSpPr>
        <a:xfrm>
          <a:off x="0" y="0"/>
          <a:ext cx="0" cy="0"/>
          <a:chOff x="0" y="0"/>
          <a:chExt cx="0" cy="0"/>
        </a:xfrm>
      </p:grpSpPr>
      <p:sp>
        <p:nvSpPr>
          <p:cNvPr id="642" name="Google Shape;642;p21"/>
          <p:cNvSpPr txBox="1"/>
          <p:nvPr/>
        </p:nvSpPr>
        <p:spPr>
          <a:xfrm>
            <a:off x="0" y="0"/>
            <a:ext cx="9758700" cy="346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990"/>
              <a:buFont typeface="Play"/>
              <a:buNone/>
            </a:pPr>
            <a:r>
              <a:rPr b="1" i="1" lang="en-US" sz="1800" u="none" cap="none" strike="noStrike">
                <a:solidFill>
                  <a:schemeClr val="dk1"/>
                </a:solidFill>
                <a:latin typeface="Play"/>
                <a:ea typeface="Play"/>
                <a:cs typeface="Play"/>
                <a:sym typeface="Play"/>
              </a:rPr>
              <a:t>Empower Your Skills, Boost Your Productivity for a Prosperous Pakistan</a:t>
            </a:r>
            <a:endParaRPr b="0" i="0" sz="1400" u="none" cap="none" strike="noStrike">
              <a:solidFill>
                <a:srgbClr val="000000"/>
              </a:solidFill>
              <a:latin typeface="Arial"/>
              <a:ea typeface="Arial"/>
              <a:cs typeface="Arial"/>
              <a:sym typeface="Arial"/>
            </a:endParaRPr>
          </a:p>
        </p:txBody>
      </p:sp>
      <p:pic>
        <p:nvPicPr>
          <p:cNvPr id="643" name="Google Shape;643;p21"/>
          <p:cNvPicPr preferRelativeResize="0"/>
          <p:nvPr/>
        </p:nvPicPr>
        <p:blipFill rotWithShape="1">
          <a:blip r:embed="rId3">
            <a:alphaModFix/>
          </a:blip>
          <a:srcRect b="0" l="0" r="0" t="0"/>
          <a:stretch/>
        </p:blipFill>
        <p:spPr>
          <a:xfrm>
            <a:off x="0" y="6038350"/>
            <a:ext cx="12191999" cy="838200"/>
          </a:xfrm>
          <a:prstGeom prst="rect">
            <a:avLst/>
          </a:prstGeom>
          <a:noFill/>
          <a:ln>
            <a:noFill/>
          </a:ln>
        </p:spPr>
      </p:pic>
      <p:pic>
        <p:nvPicPr>
          <p:cNvPr descr="A blue and yellow snake logo&#10;&#10;Description automatically generated" id="644" name="Google Shape;644;p21"/>
          <p:cNvPicPr preferRelativeResize="0"/>
          <p:nvPr/>
        </p:nvPicPr>
        <p:blipFill rotWithShape="1">
          <a:blip r:embed="rId4">
            <a:alphaModFix/>
          </a:blip>
          <a:srcRect b="0" l="0" r="0" t="0"/>
          <a:stretch/>
        </p:blipFill>
        <p:spPr>
          <a:xfrm>
            <a:off x="10585994" y="173400"/>
            <a:ext cx="1249064" cy="1243794"/>
          </a:xfrm>
          <a:prstGeom prst="rect">
            <a:avLst/>
          </a:prstGeom>
          <a:noFill/>
          <a:ln>
            <a:noFill/>
          </a:ln>
        </p:spPr>
      </p:pic>
      <p:sp>
        <p:nvSpPr>
          <p:cNvPr id="645" name="Google Shape;645;p21"/>
          <p:cNvSpPr txBox="1"/>
          <p:nvPr/>
        </p:nvSpPr>
        <p:spPr>
          <a:xfrm>
            <a:off x="8547431" y="5421102"/>
            <a:ext cx="3000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hlink"/>
              </a:buClr>
              <a:buSzPts val="1800"/>
              <a:buFont typeface="Arial"/>
              <a:buNone/>
            </a:pPr>
            <a:r>
              <a:rPr b="0" i="0" lang="en-US" sz="1800" u="sng" cap="none" strike="noStrike">
                <a:solidFill>
                  <a:schemeClr val="hlink"/>
                </a:solidFill>
                <a:latin typeface="Arial"/>
                <a:ea typeface="Arial"/>
                <a:cs typeface="Arial"/>
                <a:sym typeface="Arial"/>
                <a:hlinkClick r:id="rId5"/>
              </a:rPr>
              <a:t>https://leetcode.com/</a:t>
            </a:r>
            <a:endParaRPr b="0" i="0" sz="1800" u="none" cap="none" strike="noStrike">
              <a:solidFill>
                <a:schemeClr val="dk1"/>
              </a:solidFill>
              <a:latin typeface="Arial"/>
              <a:ea typeface="Arial"/>
              <a:cs typeface="Arial"/>
              <a:sym typeface="Arial"/>
            </a:endParaRPr>
          </a:p>
        </p:txBody>
      </p:sp>
      <p:sp>
        <p:nvSpPr>
          <p:cNvPr id="646" name="Google Shape;646;p21"/>
          <p:cNvSpPr txBox="1"/>
          <p:nvPr/>
        </p:nvSpPr>
        <p:spPr>
          <a:xfrm>
            <a:off x="1519743" y="2963028"/>
            <a:ext cx="6436479" cy="931943"/>
          </a:xfrm>
          <a:prstGeom prst="rect">
            <a:avLst/>
          </a:prstGeom>
          <a:noFill/>
          <a:ln>
            <a:noFill/>
          </a:ln>
        </p:spPr>
        <p:txBody>
          <a:bodyPr anchorCtr="0" anchor="t" bIns="91425" lIns="91425" spcFirstLastPara="1" rIns="91425" wrap="square" tIns="91425">
            <a:normAutofit/>
          </a:bodyPr>
          <a:lstStyle/>
          <a:p>
            <a:pPr indent="0" lvl="0" marL="114300" marR="0" rtl="0" algn="l">
              <a:lnSpc>
                <a:spcPct val="90000"/>
              </a:lnSpc>
              <a:spcBef>
                <a:spcPts val="0"/>
              </a:spcBef>
              <a:spcAft>
                <a:spcPts val="0"/>
              </a:spcAft>
              <a:buClr>
                <a:schemeClr val="hlink"/>
              </a:buClr>
              <a:buSzPts val="1800"/>
              <a:buFont typeface="Play"/>
              <a:buNone/>
            </a:pPr>
            <a:r>
              <a:rPr b="1" i="0" lang="en-US" sz="4800" u="sng" cap="none" strike="noStrike">
                <a:solidFill>
                  <a:schemeClr val="hlink"/>
                </a:solidFill>
                <a:latin typeface="Play"/>
                <a:ea typeface="Play"/>
                <a:cs typeface="Play"/>
                <a:sym typeface="Play"/>
                <a:hlinkClick r:id="rId6"/>
              </a:rPr>
              <a:t>Contains Duplicate</a:t>
            </a:r>
            <a:endParaRPr b="1" i="0" sz="4800" u="sng" cap="none" strike="noStrike">
              <a:solidFill>
                <a:schemeClr val="dk1"/>
              </a:solidFill>
              <a:latin typeface="Play"/>
              <a:ea typeface="Play"/>
              <a:cs typeface="Play"/>
              <a:sym typeface="Play"/>
            </a:endParaRPr>
          </a:p>
        </p:txBody>
      </p:sp>
      <p:sp>
        <p:nvSpPr>
          <p:cNvPr id="647" name="Google Shape;647;p21"/>
          <p:cNvSpPr txBox="1"/>
          <p:nvPr/>
        </p:nvSpPr>
        <p:spPr>
          <a:xfrm>
            <a:off x="3489717" y="1166176"/>
            <a:ext cx="5537423" cy="13353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chemeClr val="dk1"/>
              </a:buClr>
              <a:buSzPts val="3200"/>
              <a:buFont typeface="Play"/>
              <a:buNone/>
            </a:pPr>
            <a:r>
              <a:rPr b="0" i="0" lang="en-US" sz="3200" u="none" cap="none" strike="noStrike">
                <a:solidFill>
                  <a:schemeClr val="dk1"/>
                </a:solidFill>
                <a:latin typeface="Play"/>
                <a:ea typeface="Play"/>
                <a:cs typeface="Play"/>
                <a:sym typeface="Play"/>
              </a:rPr>
              <a:t>Let’s take a little Taste of </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chemeClr val="dk1"/>
              </a:buClr>
              <a:buSzPts val="5400"/>
              <a:buFont typeface="Play"/>
              <a:buNone/>
            </a:pPr>
            <a:r>
              <a:rPr b="1" i="0" lang="en-US" sz="5400" u="none" cap="none" strike="noStrike">
                <a:solidFill>
                  <a:schemeClr val="dk1"/>
                </a:solidFill>
                <a:latin typeface="Play"/>
                <a:ea typeface="Play"/>
                <a:cs typeface="Play"/>
                <a:sym typeface="Play"/>
              </a:rPr>
              <a:t>Problem Solving</a:t>
            </a:r>
            <a:endParaRPr b="0" i="0" sz="1400" u="none" cap="none" strike="noStrike">
              <a:solidFill>
                <a:srgbClr val="000000"/>
              </a:solidFill>
              <a:latin typeface="Arial"/>
              <a:ea typeface="Arial"/>
              <a:cs typeface="Arial"/>
              <a:sym typeface="Arial"/>
            </a:endParaRPr>
          </a:p>
        </p:txBody>
      </p:sp>
      <p:pic>
        <p:nvPicPr>
          <p:cNvPr descr="Leetcode Logo Icon - Download in Flat Style" id="648" name="Google Shape;648;p21"/>
          <p:cNvPicPr preferRelativeResize="0"/>
          <p:nvPr/>
        </p:nvPicPr>
        <p:blipFill rotWithShape="1">
          <a:blip r:embed="rId7">
            <a:alphaModFix/>
          </a:blip>
          <a:srcRect b="0" l="0" r="0" t="0"/>
          <a:stretch/>
        </p:blipFill>
        <p:spPr>
          <a:xfrm>
            <a:off x="676823" y="744823"/>
            <a:ext cx="1185300" cy="1185300"/>
          </a:xfrm>
          <a:prstGeom prst="rect">
            <a:avLst/>
          </a:prstGeom>
          <a:noFill/>
          <a:ln>
            <a:noFill/>
          </a:ln>
        </p:spPr>
      </p:pic>
      <p:sp>
        <p:nvSpPr>
          <p:cNvPr id="649" name="Google Shape;649;p21"/>
          <p:cNvSpPr txBox="1"/>
          <p:nvPr/>
        </p:nvSpPr>
        <p:spPr>
          <a:xfrm>
            <a:off x="-113121" y="1878909"/>
            <a:ext cx="2908713" cy="696244"/>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C00000"/>
              </a:buClr>
              <a:buSzPts val="4000"/>
              <a:buFont typeface="Arial"/>
              <a:buNone/>
            </a:pPr>
            <a:r>
              <a:rPr b="0" i="0" lang="en-US" sz="4000" u="none" cap="none" strike="noStrike">
                <a:solidFill>
                  <a:srgbClr val="C00000"/>
                </a:solidFill>
                <a:latin typeface="Arial"/>
                <a:ea typeface="Arial"/>
                <a:cs typeface="Arial"/>
                <a:sym typeface="Arial"/>
              </a:rPr>
              <a:t>LeetCode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F7FC"/>
            </a:gs>
            <a:gs pos="100000">
              <a:srgbClr val="E7F7FD"/>
            </a:gs>
          </a:gsLst>
          <a:path path="circle">
            <a:fillToRect b="50%" l="50%" r="50%" t="50%"/>
          </a:path>
          <a:tileRect/>
        </a:gradFill>
      </p:bgPr>
    </p:bg>
    <p:spTree>
      <p:nvGrpSpPr>
        <p:cNvPr id="653" name="Shape 653"/>
        <p:cNvGrpSpPr/>
        <p:nvPr/>
      </p:nvGrpSpPr>
      <p:grpSpPr>
        <a:xfrm>
          <a:off x="0" y="0"/>
          <a:ext cx="0" cy="0"/>
          <a:chOff x="0" y="0"/>
          <a:chExt cx="0" cy="0"/>
        </a:xfrm>
      </p:grpSpPr>
      <p:sp>
        <p:nvSpPr>
          <p:cNvPr id="654" name="Google Shape;654;p22"/>
          <p:cNvSpPr txBox="1"/>
          <p:nvPr/>
        </p:nvSpPr>
        <p:spPr>
          <a:xfrm>
            <a:off x="0" y="0"/>
            <a:ext cx="9758700" cy="346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990"/>
              <a:buFont typeface="Play"/>
              <a:buNone/>
            </a:pPr>
            <a:r>
              <a:rPr b="1" i="1" lang="en-US" sz="1800" u="none" cap="none" strike="noStrike">
                <a:solidFill>
                  <a:schemeClr val="dk1"/>
                </a:solidFill>
                <a:latin typeface="Play"/>
                <a:ea typeface="Play"/>
                <a:cs typeface="Play"/>
                <a:sym typeface="Play"/>
              </a:rPr>
              <a:t>Empower Your Skills, Boost Your Productivity for a Prosperous Pakistan</a:t>
            </a:r>
            <a:endParaRPr b="0" i="0" sz="1400" u="none" cap="none" strike="noStrike">
              <a:solidFill>
                <a:srgbClr val="000000"/>
              </a:solidFill>
              <a:latin typeface="Arial"/>
              <a:ea typeface="Arial"/>
              <a:cs typeface="Arial"/>
              <a:sym typeface="Arial"/>
            </a:endParaRPr>
          </a:p>
        </p:txBody>
      </p:sp>
      <p:pic>
        <p:nvPicPr>
          <p:cNvPr id="655" name="Google Shape;655;p22"/>
          <p:cNvPicPr preferRelativeResize="0"/>
          <p:nvPr/>
        </p:nvPicPr>
        <p:blipFill rotWithShape="1">
          <a:blip r:embed="rId3">
            <a:alphaModFix/>
          </a:blip>
          <a:srcRect b="0" l="0" r="0" t="0"/>
          <a:stretch/>
        </p:blipFill>
        <p:spPr>
          <a:xfrm>
            <a:off x="0" y="6038350"/>
            <a:ext cx="12191999" cy="838200"/>
          </a:xfrm>
          <a:prstGeom prst="rect">
            <a:avLst/>
          </a:prstGeom>
          <a:noFill/>
          <a:ln>
            <a:noFill/>
          </a:ln>
        </p:spPr>
      </p:pic>
      <p:pic>
        <p:nvPicPr>
          <p:cNvPr descr="A blue and yellow snake logo&#10;&#10;Description automatically generated" id="656" name="Google Shape;656;p22"/>
          <p:cNvPicPr preferRelativeResize="0"/>
          <p:nvPr/>
        </p:nvPicPr>
        <p:blipFill rotWithShape="1">
          <a:blip r:embed="rId4">
            <a:alphaModFix/>
          </a:blip>
          <a:srcRect b="0" l="0" r="0" t="0"/>
          <a:stretch/>
        </p:blipFill>
        <p:spPr>
          <a:xfrm>
            <a:off x="10585994" y="173400"/>
            <a:ext cx="1249064" cy="1243794"/>
          </a:xfrm>
          <a:prstGeom prst="rect">
            <a:avLst/>
          </a:prstGeom>
          <a:noFill/>
          <a:ln>
            <a:noFill/>
          </a:ln>
        </p:spPr>
      </p:pic>
      <p:sp>
        <p:nvSpPr>
          <p:cNvPr id="657" name="Google Shape;657;p22"/>
          <p:cNvSpPr txBox="1"/>
          <p:nvPr/>
        </p:nvSpPr>
        <p:spPr>
          <a:xfrm>
            <a:off x="3393069" y="1034964"/>
            <a:ext cx="6436479" cy="931943"/>
          </a:xfrm>
          <a:prstGeom prst="rect">
            <a:avLst/>
          </a:prstGeom>
          <a:noFill/>
          <a:ln>
            <a:noFill/>
          </a:ln>
        </p:spPr>
        <p:txBody>
          <a:bodyPr anchorCtr="0" anchor="t" bIns="91425" lIns="91425" spcFirstLastPara="1" rIns="91425" wrap="square" tIns="91425">
            <a:normAutofit/>
          </a:bodyPr>
          <a:lstStyle/>
          <a:p>
            <a:pPr indent="0" lvl="0" marL="114300" marR="0" rtl="0" algn="l">
              <a:lnSpc>
                <a:spcPct val="90000"/>
              </a:lnSpc>
              <a:spcBef>
                <a:spcPts val="0"/>
              </a:spcBef>
              <a:spcAft>
                <a:spcPts val="0"/>
              </a:spcAft>
              <a:buClr>
                <a:schemeClr val="hlink"/>
              </a:buClr>
              <a:buSzPts val="1800"/>
              <a:buFont typeface="Play"/>
              <a:buNone/>
            </a:pPr>
            <a:r>
              <a:rPr b="1" i="0" lang="en-US" sz="4800" u="sng" cap="none" strike="noStrike">
                <a:solidFill>
                  <a:schemeClr val="hlink"/>
                </a:solidFill>
                <a:latin typeface="Play"/>
                <a:ea typeface="Play"/>
                <a:cs typeface="Play"/>
                <a:sym typeface="Play"/>
                <a:hlinkClick r:id="rId5"/>
              </a:rPr>
              <a:t>Contains Duplicate</a:t>
            </a:r>
            <a:endParaRPr b="1" i="0" sz="4800" u="sng" cap="none" strike="noStrike">
              <a:solidFill>
                <a:schemeClr val="dk1"/>
              </a:solidFill>
              <a:latin typeface="Play"/>
              <a:ea typeface="Play"/>
              <a:cs typeface="Play"/>
              <a:sym typeface="Play"/>
            </a:endParaRPr>
          </a:p>
        </p:txBody>
      </p:sp>
      <p:pic>
        <p:nvPicPr>
          <p:cNvPr descr="Leetcode Logo Icon - Download in Flat Style" id="658" name="Google Shape;658;p22"/>
          <p:cNvPicPr preferRelativeResize="0"/>
          <p:nvPr/>
        </p:nvPicPr>
        <p:blipFill rotWithShape="1">
          <a:blip r:embed="rId6">
            <a:alphaModFix/>
          </a:blip>
          <a:srcRect b="0" l="0" r="0" t="0"/>
          <a:stretch/>
        </p:blipFill>
        <p:spPr>
          <a:xfrm>
            <a:off x="613073" y="681073"/>
            <a:ext cx="1249050" cy="1249050"/>
          </a:xfrm>
          <a:prstGeom prst="rect">
            <a:avLst/>
          </a:prstGeom>
          <a:noFill/>
          <a:ln>
            <a:noFill/>
          </a:ln>
        </p:spPr>
      </p:pic>
      <p:pic>
        <p:nvPicPr>
          <p:cNvPr descr="A black background with white text&#10;&#10;Description automatically generated" id="659" name="Google Shape;659;p22"/>
          <p:cNvPicPr preferRelativeResize="0"/>
          <p:nvPr/>
        </p:nvPicPr>
        <p:blipFill rotWithShape="1">
          <a:blip r:embed="rId7">
            <a:alphaModFix/>
          </a:blip>
          <a:srcRect b="0" l="0" r="0" t="0"/>
          <a:stretch/>
        </p:blipFill>
        <p:spPr>
          <a:xfrm>
            <a:off x="1040951" y="2634400"/>
            <a:ext cx="9545051" cy="2744250"/>
          </a:xfrm>
          <a:prstGeom prst="rect">
            <a:avLst/>
          </a:prstGeom>
          <a:noFill/>
          <a:ln>
            <a:noFill/>
          </a:ln>
        </p:spPr>
      </p:pic>
      <p:sp>
        <p:nvSpPr>
          <p:cNvPr id="660" name="Google Shape;660;p22"/>
          <p:cNvSpPr txBox="1"/>
          <p:nvPr/>
        </p:nvSpPr>
        <p:spPr>
          <a:xfrm>
            <a:off x="-113121" y="1878909"/>
            <a:ext cx="2908713" cy="696244"/>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C00000"/>
              </a:buClr>
              <a:buSzPts val="4000"/>
              <a:buFont typeface="Arial"/>
              <a:buNone/>
            </a:pPr>
            <a:r>
              <a:rPr b="0" i="0" lang="en-US" sz="4000" u="none" cap="none" strike="noStrike">
                <a:solidFill>
                  <a:srgbClr val="C00000"/>
                </a:solidFill>
                <a:latin typeface="Arial"/>
                <a:ea typeface="Arial"/>
                <a:cs typeface="Arial"/>
                <a:sym typeface="Arial"/>
              </a:rPr>
              <a:t>LeetCode</a:t>
            </a:r>
            <a:endParaRPr b="0" i="0" sz="1400" u="none" cap="none" strike="noStrike">
              <a:solidFill>
                <a:srgbClr val="000000"/>
              </a:solidFill>
              <a:latin typeface="Arial"/>
              <a:ea typeface="Arial"/>
              <a:cs typeface="Arial"/>
              <a:sym typeface="Arial"/>
            </a:endParaRPr>
          </a:p>
        </p:txBody>
      </p:sp>
      <p:sp>
        <p:nvSpPr>
          <p:cNvPr id="661" name="Google Shape;661;p22"/>
          <p:cNvSpPr txBox="1"/>
          <p:nvPr/>
        </p:nvSpPr>
        <p:spPr>
          <a:xfrm>
            <a:off x="6911124" y="2323500"/>
            <a:ext cx="49239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2060"/>
                </a:solidFill>
                <a:latin typeface="Arial"/>
                <a:ea typeface="Arial"/>
                <a:cs typeface="Arial"/>
                <a:sym typeface="Arial"/>
              </a:rPr>
              <a:t>nums = [1, 2, 3, 1]</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F7FC"/>
            </a:gs>
            <a:gs pos="100000">
              <a:srgbClr val="E7F7FD"/>
            </a:gs>
          </a:gsLst>
          <a:path path="circle">
            <a:fillToRect b="50%" l="50%" r="50%" t="50%"/>
          </a:path>
          <a:tileRect/>
        </a:gradFill>
      </p:bgPr>
    </p:bg>
    <p:spTree>
      <p:nvGrpSpPr>
        <p:cNvPr id="665" name="Shape 665"/>
        <p:cNvGrpSpPr/>
        <p:nvPr/>
      </p:nvGrpSpPr>
      <p:grpSpPr>
        <a:xfrm>
          <a:off x="0" y="0"/>
          <a:ext cx="0" cy="0"/>
          <a:chOff x="0" y="0"/>
          <a:chExt cx="0" cy="0"/>
        </a:xfrm>
      </p:grpSpPr>
      <p:sp>
        <p:nvSpPr>
          <p:cNvPr id="666" name="Google Shape;666;p23"/>
          <p:cNvSpPr txBox="1"/>
          <p:nvPr/>
        </p:nvSpPr>
        <p:spPr>
          <a:xfrm>
            <a:off x="0" y="0"/>
            <a:ext cx="9758700" cy="346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990"/>
              <a:buFont typeface="Play"/>
              <a:buNone/>
            </a:pPr>
            <a:r>
              <a:rPr b="1" i="1" lang="en-US" sz="1800" u="none" cap="none" strike="noStrike">
                <a:solidFill>
                  <a:schemeClr val="dk1"/>
                </a:solidFill>
                <a:latin typeface="Play"/>
                <a:ea typeface="Play"/>
                <a:cs typeface="Play"/>
                <a:sym typeface="Play"/>
              </a:rPr>
              <a:t>Empower Your Skills, Boost Your Productivity for a Prosperous Pakistan</a:t>
            </a:r>
            <a:endParaRPr b="0" i="0" sz="1400" u="none" cap="none" strike="noStrike">
              <a:solidFill>
                <a:srgbClr val="000000"/>
              </a:solidFill>
              <a:latin typeface="Arial"/>
              <a:ea typeface="Arial"/>
              <a:cs typeface="Arial"/>
              <a:sym typeface="Arial"/>
            </a:endParaRPr>
          </a:p>
        </p:txBody>
      </p:sp>
      <p:pic>
        <p:nvPicPr>
          <p:cNvPr descr="A blue and yellow snake logo&#10;&#10;Description automatically generated" id="667" name="Google Shape;667;p23"/>
          <p:cNvPicPr preferRelativeResize="0"/>
          <p:nvPr/>
        </p:nvPicPr>
        <p:blipFill rotWithShape="1">
          <a:blip r:embed="rId3">
            <a:alphaModFix/>
          </a:blip>
          <a:srcRect b="0" l="0" r="0" t="0"/>
          <a:stretch/>
        </p:blipFill>
        <p:spPr>
          <a:xfrm>
            <a:off x="10585994" y="173400"/>
            <a:ext cx="1249064" cy="1243794"/>
          </a:xfrm>
          <a:prstGeom prst="rect">
            <a:avLst/>
          </a:prstGeom>
          <a:noFill/>
          <a:ln>
            <a:noFill/>
          </a:ln>
        </p:spPr>
      </p:pic>
      <p:pic>
        <p:nvPicPr>
          <p:cNvPr descr="A screenshot of a computer program&#10;&#10;Description automatically generated" id="668" name="Google Shape;668;p23"/>
          <p:cNvPicPr preferRelativeResize="0"/>
          <p:nvPr/>
        </p:nvPicPr>
        <p:blipFill rotWithShape="1">
          <a:blip r:embed="rId4">
            <a:alphaModFix/>
          </a:blip>
          <a:srcRect b="0" l="0" r="0" t="0"/>
          <a:stretch/>
        </p:blipFill>
        <p:spPr>
          <a:xfrm>
            <a:off x="3006375" y="859325"/>
            <a:ext cx="6179250" cy="5437250"/>
          </a:xfrm>
          <a:prstGeom prst="rect">
            <a:avLst/>
          </a:prstGeom>
          <a:noFill/>
          <a:ln>
            <a:noFill/>
          </a:ln>
        </p:spPr>
      </p:pic>
      <p:pic>
        <p:nvPicPr>
          <p:cNvPr descr="Leetcode Logo Icon - Download in Flat Style" id="669" name="Google Shape;669;p23"/>
          <p:cNvPicPr preferRelativeResize="0"/>
          <p:nvPr/>
        </p:nvPicPr>
        <p:blipFill rotWithShape="1">
          <a:blip r:embed="rId5">
            <a:alphaModFix/>
          </a:blip>
          <a:srcRect b="0" l="0" r="0" t="0"/>
          <a:stretch/>
        </p:blipFill>
        <p:spPr>
          <a:xfrm>
            <a:off x="332149" y="400149"/>
            <a:ext cx="1529975" cy="1529975"/>
          </a:xfrm>
          <a:prstGeom prst="rect">
            <a:avLst/>
          </a:prstGeom>
          <a:noFill/>
          <a:ln>
            <a:noFill/>
          </a:ln>
        </p:spPr>
      </p:pic>
      <p:sp>
        <p:nvSpPr>
          <p:cNvPr id="670" name="Google Shape;670;p23"/>
          <p:cNvSpPr txBox="1"/>
          <p:nvPr/>
        </p:nvSpPr>
        <p:spPr>
          <a:xfrm>
            <a:off x="-113121" y="1878909"/>
            <a:ext cx="2908713" cy="696244"/>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C00000"/>
              </a:buClr>
              <a:buSzPts val="4000"/>
              <a:buFont typeface="Arial"/>
              <a:buNone/>
            </a:pPr>
            <a:r>
              <a:rPr b="0" i="0" lang="en-US" sz="4000" u="none" cap="none" strike="noStrike">
                <a:solidFill>
                  <a:srgbClr val="C00000"/>
                </a:solidFill>
                <a:latin typeface="Arial"/>
                <a:ea typeface="Arial"/>
                <a:cs typeface="Arial"/>
                <a:sym typeface="Arial"/>
              </a:rPr>
              <a:t>LeetCode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F7FC"/>
            </a:gs>
            <a:gs pos="100000">
              <a:srgbClr val="E7F7FD"/>
            </a:gs>
          </a:gsLst>
          <a:path path="circle">
            <a:fillToRect b="50%" l="50%" r="50%" t="50%"/>
          </a:path>
          <a:tileRect/>
        </a:gradFill>
      </p:bgPr>
    </p:bg>
    <p:spTree>
      <p:nvGrpSpPr>
        <p:cNvPr id="119" name="Shape 119"/>
        <p:cNvGrpSpPr/>
        <p:nvPr/>
      </p:nvGrpSpPr>
      <p:grpSpPr>
        <a:xfrm>
          <a:off x="0" y="0"/>
          <a:ext cx="0" cy="0"/>
          <a:chOff x="0" y="0"/>
          <a:chExt cx="0" cy="0"/>
        </a:xfrm>
      </p:grpSpPr>
      <p:sp>
        <p:nvSpPr>
          <p:cNvPr id="120" name="Google Shape;120;p5"/>
          <p:cNvSpPr txBox="1"/>
          <p:nvPr/>
        </p:nvSpPr>
        <p:spPr>
          <a:xfrm>
            <a:off x="0" y="0"/>
            <a:ext cx="9758700" cy="346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990"/>
              <a:buFont typeface="Play"/>
              <a:buNone/>
            </a:pPr>
            <a:r>
              <a:rPr b="1" i="1" lang="en-US" sz="1800" u="none" cap="none" strike="noStrike">
                <a:solidFill>
                  <a:schemeClr val="dk1"/>
                </a:solidFill>
                <a:latin typeface="Play"/>
                <a:ea typeface="Play"/>
                <a:cs typeface="Play"/>
                <a:sym typeface="Play"/>
              </a:rPr>
              <a:t>Empower Your Skills, Boost Your Productivity for a Prosperous Pakistan</a:t>
            </a:r>
            <a:endParaRPr b="0" i="0" sz="1400" u="none" cap="none" strike="noStrike">
              <a:solidFill>
                <a:srgbClr val="000000"/>
              </a:solidFill>
              <a:latin typeface="Arial"/>
              <a:ea typeface="Arial"/>
              <a:cs typeface="Arial"/>
              <a:sym typeface="Arial"/>
            </a:endParaRPr>
          </a:p>
        </p:txBody>
      </p:sp>
      <p:pic>
        <p:nvPicPr>
          <p:cNvPr id="121" name="Google Shape;121;p5"/>
          <p:cNvPicPr preferRelativeResize="0"/>
          <p:nvPr/>
        </p:nvPicPr>
        <p:blipFill rotWithShape="1">
          <a:blip r:embed="rId3">
            <a:alphaModFix/>
          </a:blip>
          <a:srcRect b="0" l="0" r="0" t="0"/>
          <a:stretch/>
        </p:blipFill>
        <p:spPr>
          <a:xfrm>
            <a:off x="0" y="6038350"/>
            <a:ext cx="12191999" cy="838200"/>
          </a:xfrm>
          <a:prstGeom prst="rect">
            <a:avLst/>
          </a:prstGeom>
          <a:noFill/>
          <a:ln>
            <a:noFill/>
          </a:ln>
        </p:spPr>
      </p:pic>
      <p:sp>
        <p:nvSpPr>
          <p:cNvPr id="122" name="Google Shape;122;p5"/>
          <p:cNvSpPr txBox="1"/>
          <p:nvPr/>
        </p:nvSpPr>
        <p:spPr>
          <a:xfrm>
            <a:off x="4581000" y="1211406"/>
            <a:ext cx="3030000" cy="513344"/>
          </a:xfrm>
          <a:prstGeom prst="rect">
            <a:avLst/>
          </a:prstGeom>
          <a:noFill/>
          <a:ln>
            <a:noFill/>
          </a:ln>
        </p:spPr>
        <p:txBody>
          <a:bodyPr anchorCtr="0" anchor="t" bIns="91425" lIns="91425" spcFirstLastPara="1" rIns="91425" wrap="square" tIns="91425">
            <a:normAutofit fontScale="60000" lnSpcReduction="20000"/>
          </a:bodyPr>
          <a:lstStyle/>
          <a:p>
            <a:pPr indent="0" lvl="0" marL="0" marR="0" rtl="0" algn="l">
              <a:lnSpc>
                <a:spcPct val="90000"/>
              </a:lnSpc>
              <a:spcBef>
                <a:spcPts val="0"/>
              </a:spcBef>
              <a:spcAft>
                <a:spcPts val="0"/>
              </a:spcAft>
              <a:buClr>
                <a:srgbClr val="00B0F0"/>
              </a:buClr>
              <a:buSzPct val="100000"/>
              <a:buFont typeface="Play"/>
              <a:buNone/>
            </a:pPr>
            <a:r>
              <a:rPr b="1" i="0" lang="en-US" sz="4400" u="none" cap="none" strike="noStrike">
                <a:solidFill>
                  <a:srgbClr val="00B0F0"/>
                </a:solidFill>
                <a:latin typeface="Play"/>
                <a:ea typeface="Play"/>
                <a:cs typeface="Play"/>
                <a:sym typeface="Play"/>
              </a:rPr>
              <a:t>Hello Word Code</a:t>
            </a:r>
            <a:endParaRPr b="0" i="0" sz="1400" u="none" cap="none" strike="noStrike">
              <a:solidFill>
                <a:srgbClr val="000000"/>
              </a:solidFill>
              <a:latin typeface="Arial"/>
              <a:ea typeface="Arial"/>
              <a:cs typeface="Arial"/>
              <a:sym typeface="Arial"/>
            </a:endParaRPr>
          </a:p>
        </p:txBody>
      </p:sp>
      <p:sp>
        <p:nvSpPr>
          <p:cNvPr id="123" name="Google Shape;123;p5"/>
          <p:cNvSpPr txBox="1"/>
          <p:nvPr/>
        </p:nvSpPr>
        <p:spPr>
          <a:xfrm>
            <a:off x="337011" y="2702006"/>
            <a:ext cx="6094500" cy="3047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public class HelloWorld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    public static void main(String[] args)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        System.out.println("</a:t>
            </a:r>
            <a:r>
              <a:rPr b="1" i="0" lang="en-US" sz="2400" u="none" cap="none" strike="noStrike">
                <a:solidFill>
                  <a:srgbClr val="00B0F0"/>
                </a:solidFill>
                <a:latin typeface="Arial"/>
                <a:ea typeface="Arial"/>
                <a:cs typeface="Arial"/>
                <a:sym typeface="Arial"/>
              </a:rPr>
              <a:t>Hello World</a:t>
            </a:r>
            <a:r>
              <a:rPr b="0" i="0" lang="en-US" sz="24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descr="A blue and yellow snake logo&#10;&#10;Description automatically generated" id="124" name="Google Shape;124;p5"/>
          <p:cNvPicPr preferRelativeResize="0"/>
          <p:nvPr/>
        </p:nvPicPr>
        <p:blipFill rotWithShape="1">
          <a:blip r:embed="rId4">
            <a:alphaModFix/>
          </a:blip>
          <a:srcRect b="0" l="0" r="0" t="0"/>
          <a:stretch/>
        </p:blipFill>
        <p:spPr>
          <a:xfrm>
            <a:off x="10604848" y="204789"/>
            <a:ext cx="1249064" cy="1243794"/>
          </a:xfrm>
          <a:prstGeom prst="rect">
            <a:avLst/>
          </a:prstGeom>
          <a:noFill/>
          <a:ln>
            <a:noFill/>
          </a:ln>
        </p:spPr>
      </p:pic>
      <p:pic>
        <p:nvPicPr>
          <p:cNvPr descr="Java – Logos Download" id="125" name="Google Shape;125;p5"/>
          <p:cNvPicPr preferRelativeResize="0"/>
          <p:nvPr/>
        </p:nvPicPr>
        <p:blipFill rotWithShape="1">
          <a:blip r:embed="rId5">
            <a:alphaModFix/>
          </a:blip>
          <a:srcRect b="0" l="0" r="0" t="0"/>
          <a:stretch/>
        </p:blipFill>
        <p:spPr>
          <a:xfrm>
            <a:off x="509947" y="721514"/>
            <a:ext cx="1077205" cy="1819917"/>
          </a:xfrm>
          <a:prstGeom prst="rect">
            <a:avLst/>
          </a:prstGeom>
          <a:noFill/>
          <a:ln>
            <a:noFill/>
          </a:ln>
        </p:spPr>
      </p:pic>
      <p:pic>
        <p:nvPicPr>
          <p:cNvPr descr="Logo C++ (Plus Plus) – Logos PNG" id="126" name="Google Shape;126;p5"/>
          <p:cNvPicPr preferRelativeResize="0"/>
          <p:nvPr/>
        </p:nvPicPr>
        <p:blipFill rotWithShape="1">
          <a:blip r:embed="rId6">
            <a:alphaModFix/>
          </a:blip>
          <a:srcRect b="0" l="0" r="0" t="0"/>
          <a:stretch/>
        </p:blipFill>
        <p:spPr>
          <a:xfrm>
            <a:off x="7917240" y="1511360"/>
            <a:ext cx="1374683" cy="1374683"/>
          </a:xfrm>
          <a:prstGeom prst="rect">
            <a:avLst/>
          </a:prstGeom>
          <a:noFill/>
          <a:ln>
            <a:noFill/>
          </a:ln>
        </p:spPr>
      </p:pic>
      <p:sp>
        <p:nvSpPr>
          <p:cNvPr id="127" name="Google Shape;127;p5"/>
          <p:cNvSpPr txBox="1"/>
          <p:nvPr/>
        </p:nvSpPr>
        <p:spPr>
          <a:xfrm>
            <a:off x="6431439" y="3046618"/>
            <a:ext cx="5597163" cy="31085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#include &lt;iostream&gt;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int main()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    std::cout &lt;&lt; "</a:t>
            </a:r>
            <a:r>
              <a:rPr b="1" i="0" lang="en-US" sz="2800" u="none" cap="none" strike="noStrike">
                <a:solidFill>
                  <a:srgbClr val="00B0F0"/>
                </a:solidFill>
                <a:latin typeface="Arial"/>
                <a:ea typeface="Arial"/>
                <a:cs typeface="Arial"/>
                <a:sym typeface="Arial"/>
              </a:rPr>
              <a:t>Hello World</a:t>
            </a:r>
            <a:r>
              <a:rPr b="0" i="0" lang="en-US" sz="2800" u="none" cap="none" strike="noStrike">
                <a:solidFill>
                  <a:schemeClr val="dk1"/>
                </a:solidFill>
                <a:latin typeface="Arial"/>
                <a:ea typeface="Arial"/>
                <a:cs typeface="Arial"/>
                <a:sym typeface="Arial"/>
              </a:rPr>
              <a:t>" &lt;&lt; std::endl;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    return 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F7FC"/>
            </a:gs>
            <a:gs pos="100000">
              <a:srgbClr val="E7F7FD"/>
            </a:gs>
          </a:gsLst>
          <a:path path="circle">
            <a:fillToRect b="50%" l="50%" r="50%" t="50%"/>
          </a:path>
          <a:tileRect/>
        </a:gradFill>
      </p:bgPr>
    </p:bg>
    <p:spTree>
      <p:nvGrpSpPr>
        <p:cNvPr id="674" name="Shape 674"/>
        <p:cNvGrpSpPr/>
        <p:nvPr/>
      </p:nvGrpSpPr>
      <p:grpSpPr>
        <a:xfrm>
          <a:off x="0" y="0"/>
          <a:ext cx="0" cy="0"/>
          <a:chOff x="0" y="0"/>
          <a:chExt cx="0" cy="0"/>
        </a:xfrm>
      </p:grpSpPr>
      <p:sp>
        <p:nvSpPr>
          <p:cNvPr id="675" name="Google Shape;675;p24"/>
          <p:cNvSpPr txBox="1"/>
          <p:nvPr/>
        </p:nvSpPr>
        <p:spPr>
          <a:xfrm>
            <a:off x="0" y="0"/>
            <a:ext cx="9758700" cy="346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990"/>
              <a:buFont typeface="Play"/>
              <a:buNone/>
            </a:pPr>
            <a:r>
              <a:rPr b="1" i="1" lang="en-US" sz="1800" u="none" cap="none" strike="noStrike">
                <a:solidFill>
                  <a:schemeClr val="dk1"/>
                </a:solidFill>
                <a:latin typeface="Play"/>
                <a:ea typeface="Play"/>
                <a:cs typeface="Play"/>
                <a:sym typeface="Play"/>
              </a:rPr>
              <a:t>Empower Your Skills, Boost Your Productivity for a Prosperous Pakistan</a:t>
            </a:r>
            <a:endParaRPr b="0" i="0" sz="1400" u="none" cap="none" strike="noStrike">
              <a:solidFill>
                <a:srgbClr val="000000"/>
              </a:solidFill>
              <a:latin typeface="Arial"/>
              <a:ea typeface="Arial"/>
              <a:cs typeface="Arial"/>
              <a:sym typeface="Arial"/>
            </a:endParaRPr>
          </a:p>
        </p:txBody>
      </p:sp>
      <p:pic>
        <p:nvPicPr>
          <p:cNvPr id="676" name="Google Shape;676;p24"/>
          <p:cNvPicPr preferRelativeResize="0"/>
          <p:nvPr/>
        </p:nvPicPr>
        <p:blipFill rotWithShape="1">
          <a:blip r:embed="rId3">
            <a:alphaModFix/>
          </a:blip>
          <a:srcRect b="0" l="0" r="0" t="0"/>
          <a:stretch/>
        </p:blipFill>
        <p:spPr>
          <a:xfrm>
            <a:off x="0" y="6038350"/>
            <a:ext cx="12191999" cy="838200"/>
          </a:xfrm>
          <a:prstGeom prst="rect">
            <a:avLst/>
          </a:prstGeom>
          <a:noFill/>
          <a:ln>
            <a:noFill/>
          </a:ln>
        </p:spPr>
      </p:pic>
      <p:pic>
        <p:nvPicPr>
          <p:cNvPr descr="A blue and yellow snake logo&#10;&#10;Description automatically generated" id="677" name="Google Shape;677;p24"/>
          <p:cNvPicPr preferRelativeResize="0"/>
          <p:nvPr/>
        </p:nvPicPr>
        <p:blipFill rotWithShape="1">
          <a:blip r:embed="rId4">
            <a:alphaModFix/>
          </a:blip>
          <a:srcRect b="0" l="0" r="0" t="0"/>
          <a:stretch/>
        </p:blipFill>
        <p:spPr>
          <a:xfrm>
            <a:off x="10585994" y="173400"/>
            <a:ext cx="1249064" cy="1243794"/>
          </a:xfrm>
          <a:prstGeom prst="rect">
            <a:avLst/>
          </a:prstGeom>
          <a:noFill/>
          <a:ln>
            <a:noFill/>
          </a:ln>
        </p:spPr>
      </p:pic>
      <p:sp>
        <p:nvSpPr>
          <p:cNvPr id="678" name="Google Shape;678;p24"/>
          <p:cNvSpPr txBox="1"/>
          <p:nvPr/>
        </p:nvSpPr>
        <p:spPr>
          <a:xfrm>
            <a:off x="3005819" y="869176"/>
            <a:ext cx="6436500" cy="931800"/>
          </a:xfrm>
          <a:prstGeom prst="rect">
            <a:avLst/>
          </a:prstGeom>
          <a:noFill/>
          <a:ln>
            <a:noFill/>
          </a:ln>
        </p:spPr>
        <p:txBody>
          <a:bodyPr anchorCtr="0" anchor="t" bIns="91425" lIns="91425" spcFirstLastPara="1" rIns="91425" wrap="square" tIns="91425">
            <a:normAutofit/>
          </a:bodyPr>
          <a:lstStyle/>
          <a:p>
            <a:pPr indent="0" lvl="0" marL="114300" marR="0" rtl="0" algn="l">
              <a:lnSpc>
                <a:spcPct val="90000"/>
              </a:lnSpc>
              <a:spcBef>
                <a:spcPts val="0"/>
              </a:spcBef>
              <a:spcAft>
                <a:spcPts val="0"/>
              </a:spcAft>
              <a:buClr>
                <a:schemeClr val="hlink"/>
              </a:buClr>
              <a:buSzPts val="1800"/>
              <a:buFont typeface="Play"/>
              <a:buNone/>
            </a:pPr>
            <a:r>
              <a:rPr b="1" i="0" lang="en-US" sz="4800" u="sng" cap="none" strike="noStrike">
                <a:solidFill>
                  <a:schemeClr val="hlink"/>
                </a:solidFill>
                <a:latin typeface="Play"/>
                <a:ea typeface="Play"/>
                <a:cs typeface="Play"/>
                <a:sym typeface="Play"/>
                <a:hlinkClick r:id="rId5"/>
              </a:rPr>
              <a:t>Contains Duplicate</a:t>
            </a:r>
            <a:endParaRPr b="1" i="0" sz="4800" u="sng" cap="none" strike="noStrike">
              <a:solidFill>
                <a:schemeClr val="dk1"/>
              </a:solidFill>
              <a:latin typeface="Play"/>
              <a:ea typeface="Play"/>
              <a:cs typeface="Play"/>
              <a:sym typeface="Play"/>
            </a:endParaRPr>
          </a:p>
        </p:txBody>
      </p:sp>
      <p:pic>
        <p:nvPicPr>
          <p:cNvPr descr="Leetcode Logo Icon - Download in Flat Style" id="679" name="Google Shape;679;p24"/>
          <p:cNvPicPr preferRelativeResize="0"/>
          <p:nvPr/>
        </p:nvPicPr>
        <p:blipFill rotWithShape="1">
          <a:blip r:embed="rId6">
            <a:alphaModFix/>
          </a:blip>
          <a:srcRect b="0" l="0" r="0" t="0"/>
          <a:stretch/>
        </p:blipFill>
        <p:spPr>
          <a:xfrm>
            <a:off x="532248" y="600248"/>
            <a:ext cx="1329875" cy="1329875"/>
          </a:xfrm>
          <a:prstGeom prst="rect">
            <a:avLst/>
          </a:prstGeom>
          <a:noFill/>
          <a:ln>
            <a:noFill/>
          </a:ln>
        </p:spPr>
      </p:pic>
      <p:sp>
        <p:nvSpPr>
          <p:cNvPr id="680" name="Google Shape;680;p24"/>
          <p:cNvSpPr txBox="1"/>
          <p:nvPr/>
        </p:nvSpPr>
        <p:spPr>
          <a:xfrm>
            <a:off x="-113121" y="1878909"/>
            <a:ext cx="2908713" cy="696244"/>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C00000"/>
              </a:buClr>
              <a:buSzPts val="4000"/>
              <a:buFont typeface="Arial"/>
              <a:buNone/>
            </a:pPr>
            <a:r>
              <a:rPr b="0" i="0" lang="en-US" sz="4000" u="none" cap="none" strike="noStrike">
                <a:solidFill>
                  <a:srgbClr val="C00000"/>
                </a:solidFill>
                <a:latin typeface="Arial"/>
                <a:ea typeface="Arial"/>
                <a:cs typeface="Arial"/>
                <a:sym typeface="Arial"/>
              </a:rPr>
              <a:t>LeetCode</a:t>
            </a:r>
            <a:endParaRPr b="0" i="0" sz="1400" u="none" cap="none" strike="noStrike">
              <a:solidFill>
                <a:srgbClr val="000000"/>
              </a:solidFill>
              <a:latin typeface="Arial"/>
              <a:ea typeface="Arial"/>
              <a:cs typeface="Arial"/>
              <a:sym typeface="Arial"/>
            </a:endParaRPr>
          </a:p>
        </p:txBody>
      </p:sp>
      <p:sp>
        <p:nvSpPr>
          <p:cNvPr id="681" name="Google Shape;681;p24"/>
          <p:cNvSpPr txBox="1"/>
          <p:nvPr/>
        </p:nvSpPr>
        <p:spPr>
          <a:xfrm>
            <a:off x="3826209" y="1728669"/>
            <a:ext cx="6169842"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62626"/>
                </a:solidFill>
                <a:latin typeface="Arial"/>
                <a:ea typeface="Arial"/>
                <a:cs typeface="Arial"/>
                <a:sym typeface="Arial"/>
              </a:rPr>
              <a:t>Approach 1: Brute Force</a:t>
            </a:r>
            <a:endParaRPr b="0" i="0" sz="1400" u="none" cap="none" strike="noStrike">
              <a:solidFill>
                <a:srgbClr val="000000"/>
              </a:solidFill>
              <a:latin typeface="Arial"/>
              <a:ea typeface="Arial"/>
              <a:cs typeface="Arial"/>
              <a:sym typeface="Arial"/>
            </a:endParaRPr>
          </a:p>
        </p:txBody>
      </p:sp>
      <p:pic>
        <p:nvPicPr>
          <p:cNvPr descr="A black background with white text&#10;&#10;Description automatically generated" id="682" name="Google Shape;682;p24"/>
          <p:cNvPicPr preferRelativeResize="0"/>
          <p:nvPr/>
        </p:nvPicPr>
        <p:blipFill rotWithShape="1">
          <a:blip r:embed="rId7">
            <a:alphaModFix/>
          </a:blip>
          <a:srcRect b="0" l="0" r="0" t="0"/>
          <a:stretch/>
        </p:blipFill>
        <p:spPr>
          <a:xfrm>
            <a:off x="532243" y="2988342"/>
            <a:ext cx="10678283" cy="1975243"/>
          </a:xfrm>
          <a:prstGeom prst="rect">
            <a:avLst/>
          </a:prstGeom>
          <a:noFill/>
          <a:ln>
            <a:noFill/>
          </a:ln>
        </p:spPr>
      </p:pic>
      <p:sp>
        <p:nvSpPr>
          <p:cNvPr id="683" name="Google Shape;683;p24"/>
          <p:cNvSpPr txBox="1"/>
          <p:nvPr/>
        </p:nvSpPr>
        <p:spPr>
          <a:xfrm>
            <a:off x="6911124" y="2323500"/>
            <a:ext cx="46695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2060"/>
                </a:solidFill>
                <a:latin typeface="Arial"/>
                <a:ea typeface="Arial"/>
                <a:cs typeface="Arial"/>
                <a:sym typeface="Arial"/>
              </a:rPr>
              <a:t>nums = [1, 2, 3, 1]</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F7FC"/>
            </a:gs>
            <a:gs pos="100000">
              <a:srgbClr val="E7F7FD"/>
            </a:gs>
          </a:gsLst>
          <a:path path="circle">
            <a:fillToRect b="50%" l="50%" r="50%" t="50%"/>
          </a:path>
          <a:tileRect/>
        </a:gradFill>
      </p:bgPr>
    </p:bg>
    <p:spTree>
      <p:nvGrpSpPr>
        <p:cNvPr id="687" name="Shape 687"/>
        <p:cNvGrpSpPr/>
        <p:nvPr/>
      </p:nvGrpSpPr>
      <p:grpSpPr>
        <a:xfrm>
          <a:off x="0" y="0"/>
          <a:ext cx="0" cy="0"/>
          <a:chOff x="0" y="0"/>
          <a:chExt cx="0" cy="0"/>
        </a:xfrm>
      </p:grpSpPr>
      <p:sp>
        <p:nvSpPr>
          <p:cNvPr id="688" name="Google Shape;688;p25"/>
          <p:cNvSpPr txBox="1"/>
          <p:nvPr/>
        </p:nvSpPr>
        <p:spPr>
          <a:xfrm>
            <a:off x="0" y="0"/>
            <a:ext cx="9758700" cy="346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990"/>
              <a:buFont typeface="Play"/>
              <a:buNone/>
            </a:pPr>
            <a:r>
              <a:rPr b="1" i="1" lang="en-US" sz="1800" u="none" cap="none" strike="noStrike">
                <a:solidFill>
                  <a:schemeClr val="dk1"/>
                </a:solidFill>
                <a:latin typeface="Play"/>
                <a:ea typeface="Play"/>
                <a:cs typeface="Play"/>
                <a:sym typeface="Play"/>
              </a:rPr>
              <a:t>Empower Your Skills, Boost Your Productivity for a Prosperous Pakistan</a:t>
            </a:r>
            <a:endParaRPr b="0" i="0" sz="1400" u="none" cap="none" strike="noStrike">
              <a:solidFill>
                <a:srgbClr val="000000"/>
              </a:solidFill>
              <a:latin typeface="Arial"/>
              <a:ea typeface="Arial"/>
              <a:cs typeface="Arial"/>
              <a:sym typeface="Arial"/>
            </a:endParaRPr>
          </a:p>
        </p:txBody>
      </p:sp>
      <p:pic>
        <p:nvPicPr>
          <p:cNvPr descr="A blue and yellow snake logo&#10;&#10;Description automatically generated" id="689" name="Google Shape;689;p25"/>
          <p:cNvPicPr preferRelativeResize="0"/>
          <p:nvPr/>
        </p:nvPicPr>
        <p:blipFill rotWithShape="1">
          <a:blip r:embed="rId3">
            <a:alphaModFix/>
          </a:blip>
          <a:srcRect b="0" l="0" r="0" t="0"/>
          <a:stretch/>
        </p:blipFill>
        <p:spPr>
          <a:xfrm>
            <a:off x="10585994" y="173400"/>
            <a:ext cx="1249064" cy="1243794"/>
          </a:xfrm>
          <a:prstGeom prst="rect">
            <a:avLst/>
          </a:prstGeom>
          <a:noFill/>
          <a:ln>
            <a:noFill/>
          </a:ln>
        </p:spPr>
      </p:pic>
      <p:sp>
        <p:nvSpPr>
          <p:cNvPr id="690" name="Google Shape;690;p25"/>
          <p:cNvSpPr txBox="1"/>
          <p:nvPr/>
        </p:nvSpPr>
        <p:spPr>
          <a:xfrm>
            <a:off x="3393069" y="1034964"/>
            <a:ext cx="6436479" cy="931943"/>
          </a:xfrm>
          <a:prstGeom prst="rect">
            <a:avLst/>
          </a:prstGeom>
          <a:noFill/>
          <a:ln>
            <a:noFill/>
          </a:ln>
        </p:spPr>
        <p:txBody>
          <a:bodyPr anchorCtr="0" anchor="t" bIns="91425" lIns="91425" spcFirstLastPara="1" rIns="91425" wrap="square" tIns="91425">
            <a:normAutofit/>
          </a:bodyPr>
          <a:lstStyle/>
          <a:p>
            <a:pPr indent="0" lvl="0" marL="114300" marR="0" rtl="0" algn="l">
              <a:lnSpc>
                <a:spcPct val="90000"/>
              </a:lnSpc>
              <a:spcBef>
                <a:spcPts val="0"/>
              </a:spcBef>
              <a:spcAft>
                <a:spcPts val="0"/>
              </a:spcAft>
              <a:buClr>
                <a:schemeClr val="hlink"/>
              </a:buClr>
              <a:buSzPts val="1800"/>
              <a:buFont typeface="Play"/>
              <a:buNone/>
            </a:pPr>
            <a:r>
              <a:rPr b="1" i="0" lang="en-US" sz="4800" u="sng" cap="none" strike="noStrike">
                <a:solidFill>
                  <a:schemeClr val="hlink"/>
                </a:solidFill>
                <a:latin typeface="Play"/>
                <a:ea typeface="Play"/>
                <a:cs typeface="Play"/>
                <a:sym typeface="Play"/>
                <a:hlinkClick r:id="rId4"/>
              </a:rPr>
              <a:t>Contains Duplicate</a:t>
            </a:r>
            <a:endParaRPr b="1" i="0" sz="4800" u="sng" cap="none" strike="noStrike">
              <a:solidFill>
                <a:schemeClr val="dk1"/>
              </a:solidFill>
              <a:latin typeface="Play"/>
              <a:ea typeface="Play"/>
              <a:cs typeface="Play"/>
              <a:sym typeface="Play"/>
            </a:endParaRPr>
          </a:p>
        </p:txBody>
      </p:sp>
      <p:pic>
        <p:nvPicPr>
          <p:cNvPr descr="Leetcode Logo Icon - Download in Flat Style" id="691" name="Google Shape;691;p25"/>
          <p:cNvPicPr preferRelativeResize="0"/>
          <p:nvPr/>
        </p:nvPicPr>
        <p:blipFill rotWithShape="1">
          <a:blip r:embed="rId5">
            <a:alphaModFix/>
          </a:blip>
          <a:srcRect b="0" l="0" r="0" t="0"/>
          <a:stretch/>
        </p:blipFill>
        <p:spPr>
          <a:xfrm>
            <a:off x="676823" y="744823"/>
            <a:ext cx="1185300" cy="1185300"/>
          </a:xfrm>
          <a:prstGeom prst="rect">
            <a:avLst/>
          </a:prstGeom>
          <a:noFill/>
          <a:ln>
            <a:noFill/>
          </a:ln>
        </p:spPr>
      </p:pic>
      <p:sp>
        <p:nvSpPr>
          <p:cNvPr id="692" name="Google Shape;692;p25"/>
          <p:cNvSpPr txBox="1"/>
          <p:nvPr/>
        </p:nvSpPr>
        <p:spPr>
          <a:xfrm>
            <a:off x="-113121" y="1878909"/>
            <a:ext cx="2908713" cy="696244"/>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C00000"/>
              </a:buClr>
              <a:buSzPts val="4000"/>
              <a:buFont typeface="Arial"/>
              <a:buNone/>
            </a:pPr>
            <a:r>
              <a:rPr b="0" i="0" lang="en-US" sz="4000" u="none" cap="none" strike="noStrike">
                <a:solidFill>
                  <a:srgbClr val="C00000"/>
                </a:solidFill>
                <a:latin typeface="Arial"/>
                <a:ea typeface="Arial"/>
                <a:cs typeface="Arial"/>
                <a:sym typeface="Arial"/>
              </a:rPr>
              <a:t>LeetCode</a:t>
            </a:r>
            <a:endParaRPr b="0" i="0" sz="1400" u="none" cap="none" strike="noStrike">
              <a:solidFill>
                <a:srgbClr val="000000"/>
              </a:solidFill>
              <a:latin typeface="Arial"/>
              <a:ea typeface="Arial"/>
              <a:cs typeface="Arial"/>
              <a:sym typeface="Arial"/>
            </a:endParaRPr>
          </a:p>
        </p:txBody>
      </p:sp>
      <p:pic>
        <p:nvPicPr>
          <p:cNvPr descr="A computer screen shot of colorful text&#10;&#10;Description automatically generated" id="693" name="Google Shape;693;p25"/>
          <p:cNvPicPr preferRelativeResize="0"/>
          <p:nvPr/>
        </p:nvPicPr>
        <p:blipFill rotWithShape="1">
          <a:blip r:embed="rId6">
            <a:alphaModFix/>
          </a:blip>
          <a:srcRect b="0" l="0" r="0" t="0"/>
          <a:stretch/>
        </p:blipFill>
        <p:spPr>
          <a:xfrm>
            <a:off x="1712854" y="2484170"/>
            <a:ext cx="9343438" cy="4293702"/>
          </a:xfrm>
          <a:prstGeom prst="rect">
            <a:avLst/>
          </a:prstGeom>
          <a:noFill/>
          <a:ln>
            <a:noFill/>
          </a:ln>
        </p:spPr>
      </p:pic>
      <p:sp>
        <p:nvSpPr>
          <p:cNvPr id="694" name="Google Shape;694;p25"/>
          <p:cNvSpPr txBox="1"/>
          <p:nvPr/>
        </p:nvSpPr>
        <p:spPr>
          <a:xfrm>
            <a:off x="3826209" y="1728669"/>
            <a:ext cx="6169842"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62626"/>
                </a:solidFill>
                <a:latin typeface="Arial"/>
                <a:ea typeface="Arial"/>
                <a:cs typeface="Arial"/>
                <a:sym typeface="Arial"/>
              </a:rPr>
              <a:t>Approach 1: Brute Force</a:t>
            </a:r>
            <a:endParaRPr b="0" i="0" sz="1400" u="none" cap="none" strike="noStrike">
              <a:solidFill>
                <a:srgbClr val="000000"/>
              </a:solidFill>
              <a:latin typeface="Arial"/>
              <a:ea typeface="Arial"/>
              <a:cs typeface="Arial"/>
              <a:sym typeface="Arial"/>
            </a:endParaRPr>
          </a:p>
        </p:txBody>
      </p:sp>
      <p:sp>
        <p:nvSpPr>
          <p:cNvPr id="695" name="Google Shape;695;p25"/>
          <p:cNvSpPr txBox="1"/>
          <p:nvPr/>
        </p:nvSpPr>
        <p:spPr>
          <a:xfrm>
            <a:off x="6911124" y="2323500"/>
            <a:ext cx="46857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2060"/>
                </a:solidFill>
                <a:latin typeface="Arial"/>
                <a:ea typeface="Arial"/>
                <a:cs typeface="Arial"/>
                <a:sym typeface="Arial"/>
              </a:rPr>
              <a:t>nums = [1, 2, 3, 1]</a:t>
            </a:r>
            <a:endParaRPr b="0" i="0" sz="1400" u="none" cap="none" strike="noStrike">
              <a:solidFill>
                <a:srgbClr val="000000"/>
              </a:solidFill>
              <a:latin typeface="Arial"/>
              <a:ea typeface="Arial"/>
              <a:cs typeface="Arial"/>
              <a:sym typeface="Arial"/>
            </a:endParaRPr>
          </a:p>
        </p:txBody>
      </p:sp>
      <p:sp>
        <p:nvSpPr>
          <p:cNvPr id="696" name="Google Shape;696;p25"/>
          <p:cNvSpPr/>
          <p:nvPr/>
        </p:nvSpPr>
        <p:spPr>
          <a:xfrm>
            <a:off x="11438352" y="2323509"/>
            <a:ext cx="158355" cy="622169"/>
          </a:xfrm>
          <a:prstGeom prst="downArrow">
            <a:avLst>
              <a:gd fmla="val 50000" name="adj1"/>
              <a:gd fmla="val 50000" name="adj2"/>
            </a:avLst>
          </a:prstGeom>
          <a:gradFill>
            <a:gsLst>
              <a:gs pos="0">
                <a:srgbClr val="346F1E"/>
              </a:gs>
              <a:gs pos="48000">
                <a:srgbClr val="50AD2F"/>
              </a:gs>
              <a:gs pos="100000">
                <a:srgbClr val="8CD872"/>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97" name="Google Shape;697;p25"/>
          <p:cNvSpPr/>
          <p:nvPr/>
        </p:nvSpPr>
        <p:spPr>
          <a:xfrm>
            <a:off x="11755880" y="2323508"/>
            <a:ext cx="158355" cy="622169"/>
          </a:xfrm>
          <a:prstGeom prst="downArrow">
            <a:avLst>
              <a:gd fmla="val 50000" name="adj1"/>
              <a:gd fmla="val 50000" name="adj2"/>
            </a:avLst>
          </a:prstGeom>
          <a:gradFill>
            <a:gsLst>
              <a:gs pos="0">
                <a:srgbClr val="6B1C62"/>
              </a:gs>
              <a:gs pos="48000">
                <a:srgbClr val="A72C99"/>
              </a:gs>
              <a:gs pos="100000">
                <a:srgbClr val="D86CCC"/>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F7FC"/>
            </a:gs>
            <a:gs pos="100000">
              <a:srgbClr val="E7F7FD"/>
            </a:gs>
          </a:gsLst>
          <a:path path="circle">
            <a:fillToRect b="50%" l="50%" r="50%" t="50%"/>
          </a:path>
          <a:tileRect/>
        </a:gradFill>
      </p:bgPr>
    </p:bg>
    <p:spTree>
      <p:nvGrpSpPr>
        <p:cNvPr id="701" name="Shape 701"/>
        <p:cNvGrpSpPr/>
        <p:nvPr/>
      </p:nvGrpSpPr>
      <p:grpSpPr>
        <a:xfrm>
          <a:off x="0" y="0"/>
          <a:ext cx="0" cy="0"/>
          <a:chOff x="0" y="0"/>
          <a:chExt cx="0" cy="0"/>
        </a:xfrm>
      </p:grpSpPr>
      <p:sp>
        <p:nvSpPr>
          <p:cNvPr id="702" name="Google Shape;702;p26"/>
          <p:cNvSpPr txBox="1"/>
          <p:nvPr/>
        </p:nvSpPr>
        <p:spPr>
          <a:xfrm>
            <a:off x="0" y="0"/>
            <a:ext cx="9758700" cy="346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990"/>
              <a:buFont typeface="Play"/>
              <a:buNone/>
            </a:pPr>
            <a:r>
              <a:rPr b="1" i="1" lang="en-US" sz="1800" u="none" cap="none" strike="noStrike">
                <a:solidFill>
                  <a:schemeClr val="dk1"/>
                </a:solidFill>
                <a:latin typeface="Play"/>
                <a:ea typeface="Play"/>
                <a:cs typeface="Play"/>
                <a:sym typeface="Play"/>
              </a:rPr>
              <a:t>Empower Your Skills, Boost Your Productivity for a Prosperous Pakistan</a:t>
            </a:r>
            <a:endParaRPr b="0" i="0" sz="1400" u="none" cap="none" strike="noStrike">
              <a:solidFill>
                <a:srgbClr val="000000"/>
              </a:solidFill>
              <a:latin typeface="Arial"/>
              <a:ea typeface="Arial"/>
              <a:cs typeface="Arial"/>
              <a:sym typeface="Arial"/>
            </a:endParaRPr>
          </a:p>
        </p:txBody>
      </p:sp>
      <p:pic>
        <p:nvPicPr>
          <p:cNvPr descr="A blue and yellow snake logo&#10;&#10;Description automatically generated" id="703" name="Google Shape;703;p26"/>
          <p:cNvPicPr preferRelativeResize="0"/>
          <p:nvPr/>
        </p:nvPicPr>
        <p:blipFill rotWithShape="1">
          <a:blip r:embed="rId3">
            <a:alphaModFix/>
          </a:blip>
          <a:srcRect b="0" l="0" r="0" t="0"/>
          <a:stretch/>
        </p:blipFill>
        <p:spPr>
          <a:xfrm>
            <a:off x="10585994" y="173400"/>
            <a:ext cx="1249064" cy="1243794"/>
          </a:xfrm>
          <a:prstGeom prst="rect">
            <a:avLst/>
          </a:prstGeom>
          <a:noFill/>
          <a:ln>
            <a:noFill/>
          </a:ln>
        </p:spPr>
      </p:pic>
      <p:sp>
        <p:nvSpPr>
          <p:cNvPr id="704" name="Google Shape;704;p26"/>
          <p:cNvSpPr txBox="1"/>
          <p:nvPr/>
        </p:nvSpPr>
        <p:spPr>
          <a:xfrm>
            <a:off x="3393069" y="1034964"/>
            <a:ext cx="6436479" cy="931943"/>
          </a:xfrm>
          <a:prstGeom prst="rect">
            <a:avLst/>
          </a:prstGeom>
          <a:noFill/>
          <a:ln>
            <a:noFill/>
          </a:ln>
        </p:spPr>
        <p:txBody>
          <a:bodyPr anchorCtr="0" anchor="t" bIns="91425" lIns="91425" spcFirstLastPara="1" rIns="91425" wrap="square" tIns="91425">
            <a:normAutofit/>
          </a:bodyPr>
          <a:lstStyle/>
          <a:p>
            <a:pPr indent="0" lvl="0" marL="114300" marR="0" rtl="0" algn="l">
              <a:lnSpc>
                <a:spcPct val="90000"/>
              </a:lnSpc>
              <a:spcBef>
                <a:spcPts val="0"/>
              </a:spcBef>
              <a:spcAft>
                <a:spcPts val="0"/>
              </a:spcAft>
              <a:buClr>
                <a:schemeClr val="hlink"/>
              </a:buClr>
              <a:buSzPts val="1800"/>
              <a:buFont typeface="Play"/>
              <a:buNone/>
            </a:pPr>
            <a:r>
              <a:rPr b="1" i="0" lang="en-US" sz="4800" u="sng" cap="none" strike="noStrike">
                <a:solidFill>
                  <a:schemeClr val="hlink"/>
                </a:solidFill>
                <a:latin typeface="Play"/>
                <a:ea typeface="Play"/>
                <a:cs typeface="Play"/>
                <a:sym typeface="Play"/>
                <a:hlinkClick r:id="rId4"/>
              </a:rPr>
              <a:t>Contains Duplicate</a:t>
            </a:r>
            <a:endParaRPr b="1" i="0" sz="4800" u="sng" cap="none" strike="noStrike">
              <a:solidFill>
                <a:schemeClr val="dk1"/>
              </a:solidFill>
              <a:latin typeface="Play"/>
              <a:ea typeface="Play"/>
              <a:cs typeface="Play"/>
              <a:sym typeface="Play"/>
            </a:endParaRPr>
          </a:p>
        </p:txBody>
      </p:sp>
      <p:pic>
        <p:nvPicPr>
          <p:cNvPr descr="Leetcode Logo Icon - Download in Flat Style" id="705" name="Google Shape;705;p26"/>
          <p:cNvPicPr preferRelativeResize="0"/>
          <p:nvPr/>
        </p:nvPicPr>
        <p:blipFill rotWithShape="1">
          <a:blip r:embed="rId5">
            <a:alphaModFix/>
          </a:blip>
          <a:srcRect b="0" l="0" r="0" t="0"/>
          <a:stretch/>
        </p:blipFill>
        <p:spPr>
          <a:xfrm>
            <a:off x="450999" y="518999"/>
            <a:ext cx="1411124" cy="1411124"/>
          </a:xfrm>
          <a:prstGeom prst="rect">
            <a:avLst/>
          </a:prstGeom>
          <a:noFill/>
          <a:ln>
            <a:noFill/>
          </a:ln>
        </p:spPr>
      </p:pic>
      <p:sp>
        <p:nvSpPr>
          <p:cNvPr id="706" name="Google Shape;706;p26"/>
          <p:cNvSpPr txBox="1"/>
          <p:nvPr/>
        </p:nvSpPr>
        <p:spPr>
          <a:xfrm>
            <a:off x="-113121" y="1878909"/>
            <a:ext cx="2908713" cy="696244"/>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C00000"/>
              </a:buClr>
              <a:buSzPts val="4000"/>
              <a:buFont typeface="Arial"/>
              <a:buNone/>
            </a:pPr>
            <a:r>
              <a:rPr b="0" i="0" lang="en-US" sz="4000" u="none" cap="none" strike="noStrike">
                <a:solidFill>
                  <a:srgbClr val="C00000"/>
                </a:solidFill>
                <a:latin typeface="Arial"/>
                <a:ea typeface="Arial"/>
                <a:cs typeface="Arial"/>
                <a:sym typeface="Arial"/>
              </a:rPr>
              <a:t>LeetCode</a:t>
            </a:r>
            <a:endParaRPr b="0" i="0" sz="1400" u="none" cap="none" strike="noStrike">
              <a:solidFill>
                <a:srgbClr val="000000"/>
              </a:solidFill>
              <a:latin typeface="Arial"/>
              <a:ea typeface="Arial"/>
              <a:cs typeface="Arial"/>
              <a:sym typeface="Arial"/>
            </a:endParaRPr>
          </a:p>
        </p:txBody>
      </p:sp>
      <p:sp>
        <p:nvSpPr>
          <p:cNvPr id="707" name="Google Shape;707;p26"/>
          <p:cNvSpPr txBox="1"/>
          <p:nvPr/>
        </p:nvSpPr>
        <p:spPr>
          <a:xfrm>
            <a:off x="3826209" y="1728669"/>
            <a:ext cx="6169842"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62626"/>
                </a:solidFill>
                <a:latin typeface="Arial"/>
                <a:ea typeface="Arial"/>
                <a:cs typeface="Arial"/>
                <a:sym typeface="Arial"/>
              </a:rPr>
              <a:t>Approach 2: Sorting</a:t>
            </a:r>
            <a:endParaRPr b="0" i="0" sz="1400" u="none" cap="none" strike="noStrike">
              <a:solidFill>
                <a:srgbClr val="000000"/>
              </a:solidFill>
              <a:latin typeface="Arial"/>
              <a:ea typeface="Arial"/>
              <a:cs typeface="Arial"/>
              <a:sym typeface="Arial"/>
            </a:endParaRPr>
          </a:p>
        </p:txBody>
      </p:sp>
      <p:pic>
        <p:nvPicPr>
          <p:cNvPr descr="A black background with white text&#10;&#10;Description automatically generated" id="708" name="Google Shape;708;p26"/>
          <p:cNvPicPr preferRelativeResize="0"/>
          <p:nvPr/>
        </p:nvPicPr>
        <p:blipFill rotWithShape="1">
          <a:blip r:embed="rId6">
            <a:alphaModFix/>
          </a:blip>
          <a:srcRect b="0" l="0" r="0" t="0"/>
          <a:stretch/>
        </p:blipFill>
        <p:spPr>
          <a:xfrm>
            <a:off x="578879" y="3022348"/>
            <a:ext cx="11034241" cy="2060387"/>
          </a:xfrm>
          <a:prstGeom prst="rect">
            <a:avLst/>
          </a:prstGeom>
          <a:noFill/>
          <a:ln>
            <a:noFill/>
          </a:ln>
        </p:spPr>
      </p:pic>
      <p:sp>
        <p:nvSpPr>
          <p:cNvPr id="709" name="Google Shape;709;p26"/>
          <p:cNvSpPr txBox="1"/>
          <p:nvPr/>
        </p:nvSpPr>
        <p:spPr>
          <a:xfrm>
            <a:off x="6911125" y="2323500"/>
            <a:ext cx="44793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2060"/>
                </a:solidFill>
                <a:latin typeface="Arial"/>
                <a:ea typeface="Arial"/>
                <a:cs typeface="Arial"/>
                <a:sym typeface="Arial"/>
              </a:rPr>
              <a:t>nums = [1, 2, 3, 1]</a:t>
            </a:r>
            <a:endParaRPr b="0" i="0" sz="1400" u="none" cap="none" strike="noStrike">
              <a:solidFill>
                <a:srgbClr val="000000"/>
              </a:solidFill>
              <a:latin typeface="Arial"/>
              <a:ea typeface="Arial"/>
              <a:cs typeface="Arial"/>
              <a:sym typeface="Arial"/>
            </a:endParaRPr>
          </a:p>
        </p:txBody>
      </p:sp>
      <p:sp>
        <p:nvSpPr>
          <p:cNvPr id="710" name="Google Shape;710;p26"/>
          <p:cNvSpPr/>
          <p:nvPr/>
        </p:nvSpPr>
        <p:spPr>
          <a:xfrm>
            <a:off x="11438352" y="2323509"/>
            <a:ext cx="158355" cy="622169"/>
          </a:xfrm>
          <a:prstGeom prst="downArrow">
            <a:avLst>
              <a:gd fmla="val 50000" name="adj1"/>
              <a:gd fmla="val 50000" name="adj2"/>
            </a:avLst>
          </a:prstGeom>
          <a:gradFill>
            <a:gsLst>
              <a:gs pos="0">
                <a:srgbClr val="346F1E"/>
              </a:gs>
              <a:gs pos="48000">
                <a:srgbClr val="50AD2F"/>
              </a:gs>
              <a:gs pos="100000">
                <a:srgbClr val="8CD872"/>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11" name="Google Shape;711;p26"/>
          <p:cNvSpPr/>
          <p:nvPr/>
        </p:nvSpPr>
        <p:spPr>
          <a:xfrm>
            <a:off x="11755880" y="2323508"/>
            <a:ext cx="158355" cy="622169"/>
          </a:xfrm>
          <a:prstGeom prst="downArrow">
            <a:avLst>
              <a:gd fmla="val 50000" name="adj1"/>
              <a:gd fmla="val 50000" name="adj2"/>
            </a:avLst>
          </a:prstGeom>
          <a:gradFill>
            <a:gsLst>
              <a:gs pos="0">
                <a:srgbClr val="6B1C62"/>
              </a:gs>
              <a:gs pos="48000">
                <a:srgbClr val="A72C99"/>
              </a:gs>
              <a:gs pos="100000">
                <a:srgbClr val="D86CCC"/>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712" name="Google Shape;712;p26"/>
          <p:cNvPicPr preferRelativeResize="0"/>
          <p:nvPr/>
        </p:nvPicPr>
        <p:blipFill rotWithShape="1">
          <a:blip r:embed="rId7">
            <a:alphaModFix/>
          </a:blip>
          <a:srcRect b="0" l="0" r="0" t="0"/>
          <a:stretch/>
        </p:blipFill>
        <p:spPr>
          <a:xfrm>
            <a:off x="0" y="6038350"/>
            <a:ext cx="12191999" cy="8382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F7FC"/>
            </a:gs>
            <a:gs pos="100000">
              <a:srgbClr val="E7F7FD"/>
            </a:gs>
          </a:gsLst>
          <a:path path="circle">
            <a:fillToRect b="50%" l="50%" r="50%" t="50%"/>
          </a:path>
          <a:tileRect/>
        </a:gradFill>
      </p:bgPr>
    </p:bg>
    <p:spTree>
      <p:nvGrpSpPr>
        <p:cNvPr id="716" name="Shape 716"/>
        <p:cNvGrpSpPr/>
        <p:nvPr/>
      </p:nvGrpSpPr>
      <p:grpSpPr>
        <a:xfrm>
          <a:off x="0" y="0"/>
          <a:ext cx="0" cy="0"/>
          <a:chOff x="0" y="0"/>
          <a:chExt cx="0" cy="0"/>
        </a:xfrm>
      </p:grpSpPr>
      <p:sp>
        <p:nvSpPr>
          <p:cNvPr id="717" name="Google Shape;717;p27"/>
          <p:cNvSpPr txBox="1"/>
          <p:nvPr/>
        </p:nvSpPr>
        <p:spPr>
          <a:xfrm>
            <a:off x="0" y="0"/>
            <a:ext cx="9758700" cy="346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990"/>
              <a:buFont typeface="Play"/>
              <a:buNone/>
            </a:pPr>
            <a:r>
              <a:rPr b="1" i="1" lang="en-US" sz="1800" u="none" cap="none" strike="noStrike">
                <a:solidFill>
                  <a:schemeClr val="dk1"/>
                </a:solidFill>
                <a:latin typeface="Play"/>
                <a:ea typeface="Play"/>
                <a:cs typeface="Play"/>
                <a:sym typeface="Play"/>
              </a:rPr>
              <a:t>Empower Your Skills, Boost Your Productivity for a Prosperous Pakistan</a:t>
            </a:r>
            <a:endParaRPr b="0" i="0" sz="1400" u="none" cap="none" strike="noStrike">
              <a:solidFill>
                <a:srgbClr val="000000"/>
              </a:solidFill>
              <a:latin typeface="Arial"/>
              <a:ea typeface="Arial"/>
              <a:cs typeface="Arial"/>
              <a:sym typeface="Arial"/>
            </a:endParaRPr>
          </a:p>
        </p:txBody>
      </p:sp>
      <p:pic>
        <p:nvPicPr>
          <p:cNvPr descr="A blue and yellow snake logo&#10;&#10;Description automatically generated" id="718" name="Google Shape;718;p27"/>
          <p:cNvPicPr preferRelativeResize="0"/>
          <p:nvPr/>
        </p:nvPicPr>
        <p:blipFill rotWithShape="1">
          <a:blip r:embed="rId3">
            <a:alphaModFix/>
          </a:blip>
          <a:srcRect b="0" l="0" r="0" t="0"/>
          <a:stretch/>
        </p:blipFill>
        <p:spPr>
          <a:xfrm>
            <a:off x="10585994" y="173400"/>
            <a:ext cx="1249064" cy="1243794"/>
          </a:xfrm>
          <a:prstGeom prst="rect">
            <a:avLst/>
          </a:prstGeom>
          <a:noFill/>
          <a:ln>
            <a:noFill/>
          </a:ln>
        </p:spPr>
      </p:pic>
      <p:sp>
        <p:nvSpPr>
          <p:cNvPr id="719" name="Google Shape;719;p27"/>
          <p:cNvSpPr txBox="1"/>
          <p:nvPr/>
        </p:nvSpPr>
        <p:spPr>
          <a:xfrm>
            <a:off x="3393069" y="1034964"/>
            <a:ext cx="6436479" cy="931943"/>
          </a:xfrm>
          <a:prstGeom prst="rect">
            <a:avLst/>
          </a:prstGeom>
          <a:noFill/>
          <a:ln>
            <a:noFill/>
          </a:ln>
        </p:spPr>
        <p:txBody>
          <a:bodyPr anchorCtr="0" anchor="t" bIns="91425" lIns="91425" spcFirstLastPara="1" rIns="91425" wrap="square" tIns="91425">
            <a:normAutofit/>
          </a:bodyPr>
          <a:lstStyle/>
          <a:p>
            <a:pPr indent="0" lvl="0" marL="114300" marR="0" rtl="0" algn="l">
              <a:lnSpc>
                <a:spcPct val="90000"/>
              </a:lnSpc>
              <a:spcBef>
                <a:spcPts val="0"/>
              </a:spcBef>
              <a:spcAft>
                <a:spcPts val="0"/>
              </a:spcAft>
              <a:buClr>
                <a:schemeClr val="hlink"/>
              </a:buClr>
              <a:buSzPts val="1800"/>
              <a:buFont typeface="Play"/>
              <a:buNone/>
            </a:pPr>
            <a:r>
              <a:rPr b="1" i="0" lang="en-US" sz="4800" u="sng" cap="none" strike="noStrike">
                <a:solidFill>
                  <a:schemeClr val="hlink"/>
                </a:solidFill>
                <a:latin typeface="Play"/>
                <a:ea typeface="Play"/>
                <a:cs typeface="Play"/>
                <a:sym typeface="Play"/>
                <a:hlinkClick r:id="rId4"/>
              </a:rPr>
              <a:t>Contains Duplicate</a:t>
            </a:r>
            <a:endParaRPr b="1" i="0" sz="4800" u="sng" cap="none" strike="noStrike">
              <a:solidFill>
                <a:schemeClr val="dk1"/>
              </a:solidFill>
              <a:latin typeface="Play"/>
              <a:ea typeface="Play"/>
              <a:cs typeface="Play"/>
              <a:sym typeface="Play"/>
            </a:endParaRPr>
          </a:p>
        </p:txBody>
      </p:sp>
      <p:pic>
        <p:nvPicPr>
          <p:cNvPr descr="Leetcode Logo Icon - Download in Flat Style" id="720" name="Google Shape;720;p27"/>
          <p:cNvPicPr preferRelativeResize="0"/>
          <p:nvPr/>
        </p:nvPicPr>
        <p:blipFill rotWithShape="1">
          <a:blip r:embed="rId5">
            <a:alphaModFix/>
          </a:blip>
          <a:srcRect b="0" l="0" r="0" t="0"/>
          <a:stretch/>
        </p:blipFill>
        <p:spPr>
          <a:xfrm>
            <a:off x="526923" y="594923"/>
            <a:ext cx="1335200" cy="1335200"/>
          </a:xfrm>
          <a:prstGeom prst="rect">
            <a:avLst/>
          </a:prstGeom>
          <a:noFill/>
          <a:ln>
            <a:noFill/>
          </a:ln>
        </p:spPr>
      </p:pic>
      <p:sp>
        <p:nvSpPr>
          <p:cNvPr id="721" name="Google Shape;721;p27"/>
          <p:cNvSpPr txBox="1"/>
          <p:nvPr/>
        </p:nvSpPr>
        <p:spPr>
          <a:xfrm>
            <a:off x="-113121" y="1878909"/>
            <a:ext cx="2908713" cy="696244"/>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C00000"/>
              </a:buClr>
              <a:buSzPts val="4000"/>
              <a:buFont typeface="Arial"/>
              <a:buNone/>
            </a:pPr>
            <a:r>
              <a:rPr b="0" i="0" lang="en-US" sz="4000" u="none" cap="none" strike="noStrike">
                <a:solidFill>
                  <a:srgbClr val="C00000"/>
                </a:solidFill>
                <a:latin typeface="Arial"/>
                <a:ea typeface="Arial"/>
                <a:cs typeface="Arial"/>
                <a:sym typeface="Arial"/>
              </a:rPr>
              <a:t>LeetCode</a:t>
            </a:r>
            <a:endParaRPr b="0" i="0" sz="1400" u="none" cap="none" strike="noStrike">
              <a:solidFill>
                <a:srgbClr val="000000"/>
              </a:solidFill>
              <a:latin typeface="Arial"/>
              <a:ea typeface="Arial"/>
              <a:cs typeface="Arial"/>
              <a:sym typeface="Arial"/>
            </a:endParaRPr>
          </a:p>
        </p:txBody>
      </p:sp>
      <p:sp>
        <p:nvSpPr>
          <p:cNvPr id="722" name="Google Shape;722;p27"/>
          <p:cNvSpPr txBox="1"/>
          <p:nvPr/>
        </p:nvSpPr>
        <p:spPr>
          <a:xfrm>
            <a:off x="3826209" y="1728669"/>
            <a:ext cx="6169842"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62626"/>
                </a:solidFill>
                <a:latin typeface="Arial"/>
                <a:ea typeface="Arial"/>
                <a:cs typeface="Arial"/>
                <a:sym typeface="Arial"/>
              </a:rPr>
              <a:t>Approach 2: Sorting</a:t>
            </a:r>
            <a:endParaRPr b="0" i="0" sz="1400" u="none" cap="none" strike="noStrike">
              <a:solidFill>
                <a:srgbClr val="000000"/>
              </a:solidFill>
              <a:latin typeface="Arial"/>
              <a:ea typeface="Arial"/>
              <a:cs typeface="Arial"/>
              <a:sym typeface="Arial"/>
            </a:endParaRPr>
          </a:p>
        </p:txBody>
      </p:sp>
      <p:pic>
        <p:nvPicPr>
          <p:cNvPr descr="A computer screen shot of a black screen&#10;&#10;Description automatically generated" id="723" name="Google Shape;723;p27"/>
          <p:cNvPicPr preferRelativeResize="0"/>
          <p:nvPr/>
        </p:nvPicPr>
        <p:blipFill rotWithShape="1">
          <a:blip r:embed="rId6">
            <a:alphaModFix/>
          </a:blip>
          <a:srcRect b="0" l="0" r="0" t="0"/>
          <a:stretch/>
        </p:blipFill>
        <p:spPr>
          <a:xfrm>
            <a:off x="2239410" y="2484170"/>
            <a:ext cx="9054569" cy="4200430"/>
          </a:xfrm>
          <a:prstGeom prst="rect">
            <a:avLst/>
          </a:prstGeom>
          <a:noFill/>
          <a:ln>
            <a:noFill/>
          </a:ln>
        </p:spPr>
      </p:pic>
      <p:sp>
        <p:nvSpPr>
          <p:cNvPr id="724" name="Google Shape;724;p27"/>
          <p:cNvSpPr txBox="1"/>
          <p:nvPr/>
        </p:nvSpPr>
        <p:spPr>
          <a:xfrm>
            <a:off x="6911125" y="2323500"/>
            <a:ext cx="45273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2060"/>
                </a:solidFill>
                <a:latin typeface="Arial"/>
                <a:ea typeface="Arial"/>
                <a:cs typeface="Arial"/>
                <a:sym typeface="Arial"/>
              </a:rPr>
              <a:t>nums = [1, 2, 3, 1]</a:t>
            </a:r>
            <a:endParaRPr b="0" i="0" sz="1400" u="none" cap="none" strike="noStrike">
              <a:solidFill>
                <a:srgbClr val="000000"/>
              </a:solidFill>
              <a:latin typeface="Arial"/>
              <a:ea typeface="Arial"/>
              <a:cs typeface="Arial"/>
              <a:sym typeface="Arial"/>
            </a:endParaRPr>
          </a:p>
        </p:txBody>
      </p:sp>
      <p:sp>
        <p:nvSpPr>
          <p:cNvPr id="725" name="Google Shape;725;p27"/>
          <p:cNvSpPr/>
          <p:nvPr/>
        </p:nvSpPr>
        <p:spPr>
          <a:xfrm>
            <a:off x="11438352" y="2323509"/>
            <a:ext cx="158355" cy="622169"/>
          </a:xfrm>
          <a:prstGeom prst="downArrow">
            <a:avLst>
              <a:gd fmla="val 50000" name="adj1"/>
              <a:gd fmla="val 50000" name="adj2"/>
            </a:avLst>
          </a:prstGeom>
          <a:gradFill>
            <a:gsLst>
              <a:gs pos="0">
                <a:srgbClr val="346F1E"/>
              </a:gs>
              <a:gs pos="48000">
                <a:srgbClr val="50AD2F"/>
              </a:gs>
              <a:gs pos="100000">
                <a:srgbClr val="8CD872"/>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26" name="Google Shape;726;p27"/>
          <p:cNvSpPr/>
          <p:nvPr/>
        </p:nvSpPr>
        <p:spPr>
          <a:xfrm>
            <a:off x="11755880" y="2323508"/>
            <a:ext cx="158355" cy="622169"/>
          </a:xfrm>
          <a:prstGeom prst="downArrow">
            <a:avLst>
              <a:gd fmla="val 50000" name="adj1"/>
              <a:gd fmla="val 50000" name="adj2"/>
            </a:avLst>
          </a:prstGeom>
          <a:gradFill>
            <a:gsLst>
              <a:gs pos="0">
                <a:srgbClr val="6B1C62"/>
              </a:gs>
              <a:gs pos="48000">
                <a:srgbClr val="A72C99"/>
              </a:gs>
              <a:gs pos="100000">
                <a:srgbClr val="D86CCC"/>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F7FC"/>
            </a:gs>
            <a:gs pos="100000">
              <a:srgbClr val="E7F7FD"/>
            </a:gs>
          </a:gsLst>
          <a:path path="circle">
            <a:fillToRect b="50%" l="50%" r="50%" t="50%"/>
          </a:path>
          <a:tileRect/>
        </a:gradFill>
      </p:bgPr>
    </p:bg>
    <p:spTree>
      <p:nvGrpSpPr>
        <p:cNvPr id="730" name="Shape 730"/>
        <p:cNvGrpSpPr/>
        <p:nvPr/>
      </p:nvGrpSpPr>
      <p:grpSpPr>
        <a:xfrm>
          <a:off x="0" y="0"/>
          <a:ext cx="0" cy="0"/>
          <a:chOff x="0" y="0"/>
          <a:chExt cx="0" cy="0"/>
        </a:xfrm>
      </p:grpSpPr>
      <p:sp>
        <p:nvSpPr>
          <p:cNvPr id="731" name="Google Shape;731;p28"/>
          <p:cNvSpPr txBox="1"/>
          <p:nvPr/>
        </p:nvSpPr>
        <p:spPr>
          <a:xfrm>
            <a:off x="0" y="0"/>
            <a:ext cx="9758700" cy="346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990"/>
              <a:buFont typeface="Play"/>
              <a:buNone/>
            </a:pPr>
            <a:r>
              <a:rPr b="1" i="1" lang="en-US" sz="1800" u="none" cap="none" strike="noStrike">
                <a:solidFill>
                  <a:schemeClr val="dk1"/>
                </a:solidFill>
                <a:latin typeface="Play"/>
                <a:ea typeface="Play"/>
                <a:cs typeface="Play"/>
                <a:sym typeface="Play"/>
              </a:rPr>
              <a:t>Empower Your Skills, Boost Your Productivity for a Prosperous Pakistan</a:t>
            </a:r>
            <a:endParaRPr b="0" i="0" sz="1400" u="none" cap="none" strike="noStrike">
              <a:solidFill>
                <a:srgbClr val="000000"/>
              </a:solidFill>
              <a:latin typeface="Arial"/>
              <a:ea typeface="Arial"/>
              <a:cs typeface="Arial"/>
              <a:sym typeface="Arial"/>
            </a:endParaRPr>
          </a:p>
        </p:txBody>
      </p:sp>
      <p:pic>
        <p:nvPicPr>
          <p:cNvPr descr="A blue and yellow snake logo&#10;&#10;Description automatically generated" id="732" name="Google Shape;732;p28"/>
          <p:cNvPicPr preferRelativeResize="0"/>
          <p:nvPr/>
        </p:nvPicPr>
        <p:blipFill rotWithShape="1">
          <a:blip r:embed="rId3">
            <a:alphaModFix/>
          </a:blip>
          <a:srcRect b="0" l="0" r="0" t="0"/>
          <a:stretch/>
        </p:blipFill>
        <p:spPr>
          <a:xfrm>
            <a:off x="10585994" y="173400"/>
            <a:ext cx="1249064" cy="1243794"/>
          </a:xfrm>
          <a:prstGeom prst="rect">
            <a:avLst/>
          </a:prstGeom>
          <a:noFill/>
          <a:ln>
            <a:noFill/>
          </a:ln>
        </p:spPr>
      </p:pic>
      <p:sp>
        <p:nvSpPr>
          <p:cNvPr id="733" name="Google Shape;733;p28"/>
          <p:cNvSpPr txBox="1"/>
          <p:nvPr/>
        </p:nvSpPr>
        <p:spPr>
          <a:xfrm>
            <a:off x="3393069" y="1034964"/>
            <a:ext cx="6436479" cy="931943"/>
          </a:xfrm>
          <a:prstGeom prst="rect">
            <a:avLst/>
          </a:prstGeom>
          <a:noFill/>
          <a:ln>
            <a:noFill/>
          </a:ln>
        </p:spPr>
        <p:txBody>
          <a:bodyPr anchorCtr="0" anchor="t" bIns="91425" lIns="91425" spcFirstLastPara="1" rIns="91425" wrap="square" tIns="91425">
            <a:normAutofit/>
          </a:bodyPr>
          <a:lstStyle/>
          <a:p>
            <a:pPr indent="0" lvl="0" marL="114300" marR="0" rtl="0" algn="l">
              <a:lnSpc>
                <a:spcPct val="90000"/>
              </a:lnSpc>
              <a:spcBef>
                <a:spcPts val="0"/>
              </a:spcBef>
              <a:spcAft>
                <a:spcPts val="0"/>
              </a:spcAft>
              <a:buClr>
                <a:schemeClr val="hlink"/>
              </a:buClr>
              <a:buSzPts val="1800"/>
              <a:buFont typeface="Play"/>
              <a:buNone/>
            </a:pPr>
            <a:r>
              <a:rPr b="1" i="0" lang="en-US" sz="4800" u="sng" cap="none" strike="noStrike">
                <a:solidFill>
                  <a:schemeClr val="hlink"/>
                </a:solidFill>
                <a:latin typeface="Play"/>
                <a:ea typeface="Play"/>
                <a:cs typeface="Play"/>
                <a:sym typeface="Play"/>
                <a:hlinkClick r:id="rId4"/>
              </a:rPr>
              <a:t>Contains Duplicate</a:t>
            </a:r>
            <a:endParaRPr b="1" i="0" sz="4800" u="sng" cap="none" strike="noStrike">
              <a:solidFill>
                <a:schemeClr val="dk1"/>
              </a:solidFill>
              <a:latin typeface="Play"/>
              <a:ea typeface="Play"/>
              <a:cs typeface="Play"/>
              <a:sym typeface="Play"/>
            </a:endParaRPr>
          </a:p>
        </p:txBody>
      </p:sp>
      <p:pic>
        <p:nvPicPr>
          <p:cNvPr descr="Leetcode Logo Icon - Download in Flat Style" id="734" name="Google Shape;734;p28"/>
          <p:cNvPicPr preferRelativeResize="0"/>
          <p:nvPr/>
        </p:nvPicPr>
        <p:blipFill rotWithShape="1">
          <a:blip r:embed="rId5">
            <a:alphaModFix/>
          </a:blip>
          <a:srcRect b="0" l="0" r="0" t="0"/>
          <a:stretch/>
        </p:blipFill>
        <p:spPr>
          <a:xfrm>
            <a:off x="562573" y="630573"/>
            <a:ext cx="1299549" cy="1299549"/>
          </a:xfrm>
          <a:prstGeom prst="rect">
            <a:avLst/>
          </a:prstGeom>
          <a:noFill/>
          <a:ln>
            <a:noFill/>
          </a:ln>
        </p:spPr>
      </p:pic>
      <p:sp>
        <p:nvSpPr>
          <p:cNvPr id="735" name="Google Shape;735;p28"/>
          <p:cNvSpPr txBox="1"/>
          <p:nvPr/>
        </p:nvSpPr>
        <p:spPr>
          <a:xfrm>
            <a:off x="-113121" y="1878909"/>
            <a:ext cx="2908713" cy="696244"/>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C00000"/>
              </a:buClr>
              <a:buSzPts val="4000"/>
              <a:buFont typeface="Arial"/>
              <a:buNone/>
            </a:pPr>
            <a:r>
              <a:rPr b="0" i="0" lang="en-US" sz="4000" u="none" cap="none" strike="noStrike">
                <a:solidFill>
                  <a:srgbClr val="C00000"/>
                </a:solidFill>
                <a:latin typeface="Arial"/>
                <a:ea typeface="Arial"/>
                <a:cs typeface="Arial"/>
                <a:sym typeface="Arial"/>
              </a:rPr>
              <a:t>LeetCode</a:t>
            </a:r>
            <a:endParaRPr b="0" i="0" sz="1400" u="none" cap="none" strike="noStrike">
              <a:solidFill>
                <a:srgbClr val="000000"/>
              </a:solidFill>
              <a:latin typeface="Arial"/>
              <a:ea typeface="Arial"/>
              <a:cs typeface="Arial"/>
              <a:sym typeface="Arial"/>
            </a:endParaRPr>
          </a:p>
        </p:txBody>
      </p:sp>
      <p:sp>
        <p:nvSpPr>
          <p:cNvPr id="736" name="Google Shape;736;p28"/>
          <p:cNvSpPr txBox="1"/>
          <p:nvPr/>
        </p:nvSpPr>
        <p:spPr>
          <a:xfrm>
            <a:off x="3826209" y="1728669"/>
            <a:ext cx="6169842"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62626"/>
                </a:solidFill>
                <a:latin typeface="Arial"/>
                <a:ea typeface="Arial"/>
                <a:cs typeface="Arial"/>
                <a:sym typeface="Arial"/>
              </a:rPr>
              <a:t>Approach 3: Hash Set</a:t>
            </a:r>
            <a:endParaRPr b="0" i="0" sz="1400" u="none" cap="none" strike="noStrike">
              <a:solidFill>
                <a:srgbClr val="000000"/>
              </a:solidFill>
              <a:latin typeface="Arial"/>
              <a:ea typeface="Arial"/>
              <a:cs typeface="Arial"/>
              <a:sym typeface="Arial"/>
            </a:endParaRPr>
          </a:p>
        </p:txBody>
      </p:sp>
      <p:pic>
        <p:nvPicPr>
          <p:cNvPr descr="A black background with white text&#10;&#10;Description automatically generated" id="737" name="Google Shape;737;p28"/>
          <p:cNvPicPr preferRelativeResize="0"/>
          <p:nvPr/>
        </p:nvPicPr>
        <p:blipFill rotWithShape="1">
          <a:blip r:embed="rId6">
            <a:alphaModFix/>
          </a:blip>
          <a:srcRect b="0" l="0" r="0" t="0"/>
          <a:stretch/>
        </p:blipFill>
        <p:spPr>
          <a:xfrm>
            <a:off x="195764" y="2830707"/>
            <a:ext cx="11639293" cy="2196093"/>
          </a:xfrm>
          <a:prstGeom prst="rect">
            <a:avLst/>
          </a:prstGeom>
          <a:noFill/>
          <a:ln>
            <a:noFill/>
          </a:ln>
        </p:spPr>
      </p:pic>
      <p:sp>
        <p:nvSpPr>
          <p:cNvPr id="738" name="Google Shape;738;p28"/>
          <p:cNvSpPr txBox="1"/>
          <p:nvPr/>
        </p:nvSpPr>
        <p:spPr>
          <a:xfrm>
            <a:off x="6911125" y="2323500"/>
            <a:ext cx="45273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2060"/>
                </a:solidFill>
                <a:latin typeface="Arial"/>
                <a:ea typeface="Arial"/>
                <a:cs typeface="Arial"/>
                <a:sym typeface="Arial"/>
              </a:rPr>
              <a:t>nums = [1, 2, 3, 1]</a:t>
            </a:r>
            <a:endParaRPr b="0" i="0" sz="1400" u="none" cap="none" strike="noStrike">
              <a:solidFill>
                <a:srgbClr val="000000"/>
              </a:solidFill>
              <a:latin typeface="Arial"/>
              <a:ea typeface="Arial"/>
              <a:cs typeface="Arial"/>
              <a:sym typeface="Arial"/>
            </a:endParaRPr>
          </a:p>
        </p:txBody>
      </p:sp>
      <p:sp>
        <p:nvSpPr>
          <p:cNvPr id="739" name="Google Shape;739;p28"/>
          <p:cNvSpPr/>
          <p:nvPr/>
        </p:nvSpPr>
        <p:spPr>
          <a:xfrm>
            <a:off x="11438352" y="2323509"/>
            <a:ext cx="158355" cy="622169"/>
          </a:xfrm>
          <a:prstGeom prst="downArrow">
            <a:avLst>
              <a:gd fmla="val 50000" name="adj1"/>
              <a:gd fmla="val 50000" name="adj2"/>
            </a:avLst>
          </a:prstGeom>
          <a:gradFill>
            <a:gsLst>
              <a:gs pos="0">
                <a:srgbClr val="346F1E"/>
              </a:gs>
              <a:gs pos="48000">
                <a:srgbClr val="50AD2F"/>
              </a:gs>
              <a:gs pos="100000">
                <a:srgbClr val="8CD872"/>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40" name="Google Shape;740;p28"/>
          <p:cNvSpPr/>
          <p:nvPr/>
        </p:nvSpPr>
        <p:spPr>
          <a:xfrm>
            <a:off x="11755880" y="2323508"/>
            <a:ext cx="158355" cy="622169"/>
          </a:xfrm>
          <a:prstGeom prst="downArrow">
            <a:avLst>
              <a:gd fmla="val 50000" name="adj1"/>
              <a:gd fmla="val 50000" name="adj2"/>
            </a:avLst>
          </a:prstGeom>
          <a:gradFill>
            <a:gsLst>
              <a:gs pos="0">
                <a:srgbClr val="6B1C62"/>
              </a:gs>
              <a:gs pos="48000">
                <a:srgbClr val="A72C99"/>
              </a:gs>
              <a:gs pos="100000">
                <a:srgbClr val="D86CCC"/>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741" name="Google Shape;741;p28"/>
          <p:cNvPicPr preferRelativeResize="0"/>
          <p:nvPr/>
        </p:nvPicPr>
        <p:blipFill rotWithShape="1">
          <a:blip r:embed="rId7">
            <a:alphaModFix/>
          </a:blip>
          <a:srcRect b="0" l="0" r="0" t="0"/>
          <a:stretch/>
        </p:blipFill>
        <p:spPr>
          <a:xfrm>
            <a:off x="0" y="6038350"/>
            <a:ext cx="12191999" cy="8382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F7FC"/>
            </a:gs>
            <a:gs pos="100000">
              <a:srgbClr val="E7F7FD"/>
            </a:gs>
          </a:gsLst>
          <a:path path="circle">
            <a:fillToRect b="50%" l="50%" r="50%" t="50%"/>
          </a:path>
          <a:tileRect/>
        </a:gradFill>
      </p:bgPr>
    </p:bg>
    <p:spTree>
      <p:nvGrpSpPr>
        <p:cNvPr id="745" name="Shape 745"/>
        <p:cNvGrpSpPr/>
        <p:nvPr/>
      </p:nvGrpSpPr>
      <p:grpSpPr>
        <a:xfrm>
          <a:off x="0" y="0"/>
          <a:ext cx="0" cy="0"/>
          <a:chOff x="0" y="0"/>
          <a:chExt cx="0" cy="0"/>
        </a:xfrm>
      </p:grpSpPr>
      <p:sp>
        <p:nvSpPr>
          <p:cNvPr id="746" name="Google Shape;746;p29"/>
          <p:cNvSpPr txBox="1"/>
          <p:nvPr/>
        </p:nvSpPr>
        <p:spPr>
          <a:xfrm>
            <a:off x="0" y="0"/>
            <a:ext cx="9758700" cy="346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990"/>
              <a:buFont typeface="Play"/>
              <a:buNone/>
            </a:pPr>
            <a:r>
              <a:rPr b="1" i="1" lang="en-US" sz="1800" u="none" cap="none" strike="noStrike">
                <a:solidFill>
                  <a:schemeClr val="dk1"/>
                </a:solidFill>
                <a:latin typeface="Play"/>
                <a:ea typeface="Play"/>
                <a:cs typeface="Play"/>
                <a:sym typeface="Play"/>
              </a:rPr>
              <a:t>Empower Your Skills, Boost Your Productivity for a Prosperous Pakistan</a:t>
            </a:r>
            <a:endParaRPr b="0" i="0" sz="1400" u="none" cap="none" strike="noStrike">
              <a:solidFill>
                <a:srgbClr val="000000"/>
              </a:solidFill>
              <a:latin typeface="Arial"/>
              <a:ea typeface="Arial"/>
              <a:cs typeface="Arial"/>
              <a:sym typeface="Arial"/>
            </a:endParaRPr>
          </a:p>
        </p:txBody>
      </p:sp>
      <p:pic>
        <p:nvPicPr>
          <p:cNvPr descr="A blue and yellow snake logo&#10;&#10;Description automatically generated" id="747" name="Google Shape;747;p29"/>
          <p:cNvPicPr preferRelativeResize="0"/>
          <p:nvPr/>
        </p:nvPicPr>
        <p:blipFill rotWithShape="1">
          <a:blip r:embed="rId3">
            <a:alphaModFix/>
          </a:blip>
          <a:srcRect b="0" l="0" r="0" t="0"/>
          <a:stretch/>
        </p:blipFill>
        <p:spPr>
          <a:xfrm>
            <a:off x="10585994" y="173400"/>
            <a:ext cx="1249064" cy="1243794"/>
          </a:xfrm>
          <a:prstGeom prst="rect">
            <a:avLst/>
          </a:prstGeom>
          <a:noFill/>
          <a:ln>
            <a:noFill/>
          </a:ln>
        </p:spPr>
      </p:pic>
      <p:sp>
        <p:nvSpPr>
          <p:cNvPr id="748" name="Google Shape;748;p29"/>
          <p:cNvSpPr txBox="1"/>
          <p:nvPr/>
        </p:nvSpPr>
        <p:spPr>
          <a:xfrm>
            <a:off x="3393069" y="1034964"/>
            <a:ext cx="6436479" cy="931943"/>
          </a:xfrm>
          <a:prstGeom prst="rect">
            <a:avLst/>
          </a:prstGeom>
          <a:noFill/>
          <a:ln>
            <a:noFill/>
          </a:ln>
        </p:spPr>
        <p:txBody>
          <a:bodyPr anchorCtr="0" anchor="t" bIns="91425" lIns="91425" spcFirstLastPara="1" rIns="91425" wrap="square" tIns="91425">
            <a:normAutofit/>
          </a:bodyPr>
          <a:lstStyle/>
          <a:p>
            <a:pPr indent="0" lvl="0" marL="114300" marR="0" rtl="0" algn="l">
              <a:lnSpc>
                <a:spcPct val="90000"/>
              </a:lnSpc>
              <a:spcBef>
                <a:spcPts val="0"/>
              </a:spcBef>
              <a:spcAft>
                <a:spcPts val="0"/>
              </a:spcAft>
              <a:buClr>
                <a:schemeClr val="hlink"/>
              </a:buClr>
              <a:buSzPts val="1800"/>
              <a:buFont typeface="Play"/>
              <a:buNone/>
            </a:pPr>
            <a:r>
              <a:rPr b="1" i="0" lang="en-US" sz="4800" u="sng" cap="none" strike="noStrike">
                <a:solidFill>
                  <a:schemeClr val="hlink"/>
                </a:solidFill>
                <a:latin typeface="Play"/>
                <a:ea typeface="Play"/>
                <a:cs typeface="Play"/>
                <a:sym typeface="Play"/>
                <a:hlinkClick r:id="rId4"/>
              </a:rPr>
              <a:t>Contains Duplicate</a:t>
            </a:r>
            <a:endParaRPr b="1" i="0" sz="4800" u="sng" cap="none" strike="noStrike">
              <a:solidFill>
                <a:schemeClr val="dk1"/>
              </a:solidFill>
              <a:latin typeface="Play"/>
              <a:ea typeface="Play"/>
              <a:cs typeface="Play"/>
              <a:sym typeface="Play"/>
            </a:endParaRPr>
          </a:p>
        </p:txBody>
      </p:sp>
      <p:pic>
        <p:nvPicPr>
          <p:cNvPr descr="Leetcode Logo Icon - Download in Flat Style" id="749" name="Google Shape;749;p29"/>
          <p:cNvPicPr preferRelativeResize="0"/>
          <p:nvPr/>
        </p:nvPicPr>
        <p:blipFill rotWithShape="1">
          <a:blip r:embed="rId5">
            <a:alphaModFix/>
          </a:blip>
          <a:srcRect b="0" l="0" r="0" t="0"/>
          <a:stretch/>
        </p:blipFill>
        <p:spPr>
          <a:xfrm>
            <a:off x="416923" y="590323"/>
            <a:ext cx="1373400" cy="1373400"/>
          </a:xfrm>
          <a:prstGeom prst="rect">
            <a:avLst/>
          </a:prstGeom>
          <a:noFill/>
          <a:ln>
            <a:noFill/>
          </a:ln>
        </p:spPr>
      </p:pic>
      <p:sp>
        <p:nvSpPr>
          <p:cNvPr id="750" name="Google Shape;750;p29"/>
          <p:cNvSpPr txBox="1"/>
          <p:nvPr/>
        </p:nvSpPr>
        <p:spPr>
          <a:xfrm>
            <a:off x="-113121" y="1878909"/>
            <a:ext cx="2908713" cy="696244"/>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C00000"/>
              </a:buClr>
              <a:buSzPts val="4000"/>
              <a:buFont typeface="Arial"/>
              <a:buNone/>
            </a:pPr>
            <a:r>
              <a:rPr b="0" i="0" lang="en-US" sz="4000" u="none" cap="none" strike="noStrike">
                <a:solidFill>
                  <a:srgbClr val="C00000"/>
                </a:solidFill>
                <a:latin typeface="Arial"/>
                <a:ea typeface="Arial"/>
                <a:cs typeface="Arial"/>
                <a:sym typeface="Arial"/>
              </a:rPr>
              <a:t>LeetCode</a:t>
            </a:r>
            <a:endParaRPr b="0" i="0" sz="1400" u="none" cap="none" strike="noStrike">
              <a:solidFill>
                <a:srgbClr val="000000"/>
              </a:solidFill>
              <a:latin typeface="Arial"/>
              <a:ea typeface="Arial"/>
              <a:cs typeface="Arial"/>
              <a:sym typeface="Arial"/>
            </a:endParaRPr>
          </a:p>
        </p:txBody>
      </p:sp>
      <p:sp>
        <p:nvSpPr>
          <p:cNvPr id="751" name="Google Shape;751;p29"/>
          <p:cNvSpPr txBox="1"/>
          <p:nvPr/>
        </p:nvSpPr>
        <p:spPr>
          <a:xfrm>
            <a:off x="3826209" y="1728669"/>
            <a:ext cx="6169842"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62626"/>
                </a:solidFill>
                <a:latin typeface="Arial"/>
                <a:ea typeface="Arial"/>
                <a:cs typeface="Arial"/>
                <a:sym typeface="Arial"/>
              </a:rPr>
              <a:t>Approach 3: Hash Set</a:t>
            </a:r>
            <a:endParaRPr b="0" i="0" sz="1400" u="none" cap="none" strike="noStrike">
              <a:solidFill>
                <a:srgbClr val="000000"/>
              </a:solidFill>
              <a:latin typeface="Arial"/>
              <a:ea typeface="Arial"/>
              <a:cs typeface="Arial"/>
              <a:sym typeface="Arial"/>
            </a:endParaRPr>
          </a:p>
        </p:txBody>
      </p:sp>
      <p:pic>
        <p:nvPicPr>
          <p:cNvPr descr="A screen shot of a computer code&#10;&#10;Description automatically generated" id="752" name="Google Shape;752;p29"/>
          <p:cNvPicPr preferRelativeResize="0"/>
          <p:nvPr/>
        </p:nvPicPr>
        <p:blipFill rotWithShape="1">
          <a:blip r:embed="rId6">
            <a:alphaModFix/>
          </a:blip>
          <a:srcRect b="0" l="0" r="0" t="0"/>
          <a:stretch/>
        </p:blipFill>
        <p:spPr>
          <a:xfrm>
            <a:off x="2135887" y="2695734"/>
            <a:ext cx="8816070" cy="3988866"/>
          </a:xfrm>
          <a:prstGeom prst="rect">
            <a:avLst/>
          </a:prstGeom>
          <a:noFill/>
          <a:ln>
            <a:noFill/>
          </a:ln>
        </p:spPr>
      </p:pic>
      <p:sp>
        <p:nvSpPr>
          <p:cNvPr id="753" name="Google Shape;753;p29"/>
          <p:cNvSpPr txBox="1"/>
          <p:nvPr/>
        </p:nvSpPr>
        <p:spPr>
          <a:xfrm>
            <a:off x="6682525" y="2323500"/>
            <a:ext cx="47490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2060"/>
                </a:solidFill>
                <a:latin typeface="Arial"/>
                <a:ea typeface="Arial"/>
                <a:cs typeface="Arial"/>
                <a:sym typeface="Arial"/>
              </a:rPr>
              <a:t>nums = [1, 2, 3, 1]</a:t>
            </a:r>
            <a:endParaRPr b="0" i="0" sz="1400" u="none" cap="none" strike="noStrike">
              <a:solidFill>
                <a:srgbClr val="000000"/>
              </a:solidFill>
              <a:latin typeface="Arial"/>
              <a:ea typeface="Arial"/>
              <a:cs typeface="Arial"/>
              <a:sym typeface="Arial"/>
            </a:endParaRPr>
          </a:p>
        </p:txBody>
      </p:sp>
      <p:sp>
        <p:nvSpPr>
          <p:cNvPr id="754" name="Google Shape;754;p29"/>
          <p:cNvSpPr/>
          <p:nvPr/>
        </p:nvSpPr>
        <p:spPr>
          <a:xfrm>
            <a:off x="11438352" y="2323509"/>
            <a:ext cx="158355" cy="622169"/>
          </a:xfrm>
          <a:prstGeom prst="downArrow">
            <a:avLst>
              <a:gd fmla="val 50000" name="adj1"/>
              <a:gd fmla="val 50000" name="adj2"/>
            </a:avLst>
          </a:prstGeom>
          <a:gradFill>
            <a:gsLst>
              <a:gs pos="0">
                <a:srgbClr val="346F1E"/>
              </a:gs>
              <a:gs pos="48000">
                <a:srgbClr val="50AD2F"/>
              </a:gs>
              <a:gs pos="100000">
                <a:srgbClr val="8CD872"/>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55" name="Google Shape;755;p29"/>
          <p:cNvSpPr/>
          <p:nvPr/>
        </p:nvSpPr>
        <p:spPr>
          <a:xfrm>
            <a:off x="11755880" y="2323508"/>
            <a:ext cx="158355" cy="622169"/>
          </a:xfrm>
          <a:prstGeom prst="downArrow">
            <a:avLst>
              <a:gd fmla="val 50000" name="adj1"/>
              <a:gd fmla="val 50000" name="adj2"/>
            </a:avLst>
          </a:prstGeom>
          <a:gradFill>
            <a:gsLst>
              <a:gs pos="0">
                <a:srgbClr val="6B1C62"/>
              </a:gs>
              <a:gs pos="48000">
                <a:srgbClr val="A72C99"/>
              </a:gs>
              <a:gs pos="100000">
                <a:srgbClr val="D86CCC"/>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F7FC"/>
            </a:gs>
            <a:gs pos="100000">
              <a:srgbClr val="E7F7FD"/>
            </a:gs>
          </a:gsLst>
          <a:path path="circle">
            <a:fillToRect b="50%" l="50%" r="50%" t="50%"/>
          </a:path>
          <a:tileRect/>
        </a:gradFill>
      </p:bgPr>
    </p:bg>
    <p:spTree>
      <p:nvGrpSpPr>
        <p:cNvPr id="759" name="Shape 759"/>
        <p:cNvGrpSpPr/>
        <p:nvPr/>
      </p:nvGrpSpPr>
      <p:grpSpPr>
        <a:xfrm>
          <a:off x="0" y="0"/>
          <a:ext cx="0" cy="0"/>
          <a:chOff x="0" y="0"/>
          <a:chExt cx="0" cy="0"/>
        </a:xfrm>
      </p:grpSpPr>
      <p:sp>
        <p:nvSpPr>
          <p:cNvPr id="760" name="Google Shape;760;p30"/>
          <p:cNvSpPr txBox="1"/>
          <p:nvPr/>
        </p:nvSpPr>
        <p:spPr>
          <a:xfrm>
            <a:off x="0" y="0"/>
            <a:ext cx="9758700" cy="346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990"/>
              <a:buFont typeface="Play"/>
              <a:buNone/>
            </a:pPr>
            <a:r>
              <a:rPr b="1" i="1" lang="en-US" sz="1800" u="none" cap="none" strike="noStrike">
                <a:solidFill>
                  <a:schemeClr val="dk1"/>
                </a:solidFill>
                <a:latin typeface="Play"/>
                <a:ea typeface="Play"/>
                <a:cs typeface="Play"/>
                <a:sym typeface="Play"/>
              </a:rPr>
              <a:t>Empower Your Skills, Boost Your Productivity for a Prosperous Pakistan</a:t>
            </a:r>
            <a:endParaRPr b="0" i="0" sz="1400" u="none" cap="none" strike="noStrike">
              <a:solidFill>
                <a:srgbClr val="000000"/>
              </a:solidFill>
              <a:latin typeface="Arial"/>
              <a:ea typeface="Arial"/>
              <a:cs typeface="Arial"/>
              <a:sym typeface="Arial"/>
            </a:endParaRPr>
          </a:p>
        </p:txBody>
      </p:sp>
      <p:pic>
        <p:nvPicPr>
          <p:cNvPr descr="A blue and yellow snake logo&#10;&#10;Description automatically generated" id="761" name="Google Shape;761;p30"/>
          <p:cNvPicPr preferRelativeResize="0"/>
          <p:nvPr/>
        </p:nvPicPr>
        <p:blipFill rotWithShape="1">
          <a:blip r:embed="rId3">
            <a:alphaModFix/>
          </a:blip>
          <a:srcRect b="0" l="0" r="0" t="0"/>
          <a:stretch/>
        </p:blipFill>
        <p:spPr>
          <a:xfrm>
            <a:off x="10585994" y="173400"/>
            <a:ext cx="1249064" cy="1243794"/>
          </a:xfrm>
          <a:prstGeom prst="rect">
            <a:avLst/>
          </a:prstGeom>
          <a:noFill/>
          <a:ln>
            <a:noFill/>
          </a:ln>
        </p:spPr>
      </p:pic>
      <p:sp>
        <p:nvSpPr>
          <p:cNvPr id="762" name="Google Shape;762;p30"/>
          <p:cNvSpPr txBox="1"/>
          <p:nvPr/>
        </p:nvSpPr>
        <p:spPr>
          <a:xfrm>
            <a:off x="3393069" y="1034964"/>
            <a:ext cx="6436479" cy="931943"/>
          </a:xfrm>
          <a:prstGeom prst="rect">
            <a:avLst/>
          </a:prstGeom>
          <a:noFill/>
          <a:ln>
            <a:noFill/>
          </a:ln>
        </p:spPr>
        <p:txBody>
          <a:bodyPr anchorCtr="0" anchor="t" bIns="91425" lIns="91425" spcFirstLastPara="1" rIns="91425" wrap="square" tIns="91425">
            <a:normAutofit/>
          </a:bodyPr>
          <a:lstStyle/>
          <a:p>
            <a:pPr indent="0" lvl="0" marL="114300" marR="0" rtl="0" algn="l">
              <a:lnSpc>
                <a:spcPct val="90000"/>
              </a:lnSpc>
              <a:spcBef>
                <a:spcPts val="0"/>
              </a:spcBef>
              <a:spcAft>
                <a:spcPts val="0"/>
              </a:spcAft>
              <a:buClr>
                <a:schemeClr val="hlink"/>
              </a:buClr>
              <a:buSzPts val="1800"/>
              <a:buFont typeface="Play"/>
              <a:buNone/>
            </a:pPr>
            <a:r>
              <a:rPr b="1" i="0" lang="en-US" sz="4800" u="sng" cap="none" strike="noStrike">
                <a:solidFill>
                  <a:schemeClr val="hlink"/>
                </a:solidFill>
                <a:latin typeface="Play"/>
                <a:ea typeface="Play"/>
                <a:cs typeface="Play"/>
                <a:sym typeface="Play"/>
                <a:hlinkClick r:id="rId4"/>
              </a:rPr>
              <a:t>Contains Duplicate</a:t>
            </a:r>
            <a:endParaRPr b="1" i="0" sz="4800" u="sng" cap="none" strike="noStrike">
              <a:solidFill>
                <a:schemeClr val="dk1"/>
              </a:solidFill>
              <a:latin typeface="Play"/>
              <a:ea typeface="Play"/>
              <a:cs typeface="Play"/>
              <a:sym typeface="Play"/>
            </a:endParaRPr>
          </a:p>
        </p:txBody>
      </p:sp>
      <p:pic>
        <p:nvPicPr>
          <p:cNvPr descr="Leetcode Logo Icon - Download in Flat Style" id="763" name="Google Shape;763;p30"/>
          <p:cNvPicPr preferRelativeResize="0"/>
          <p:nvPr/>
        </p:nvPicPr>
        <p:blipFill rotWithShape="1">
          <a:blip r:embed="rId5">
            <a:alphaModFix/>
          </a:blip>
          <a:srcRect b="0" l="0" r="0" t="0"/>
          <a:stretch/>
        </p:blipFill>
        <p:spPr>
          <a:xfrm>
            <a:off x="562576" y="630576"/>
            <a:ext cx="1299549" cy="1299549"/>
          </a:xfrm>
          <a:prstGeom prst="rect">
            <a:avLst/>
          </a:prstGeom>
          <a:noFill/>
          <a:ln>
            <a:noFill/>
          </a:ln>
        </p:spPr>
      </p:pic>
      <p:sp>
        <p:nvSpPr>
          <p:cNvPr id="764" name="Google Shape;764;p30"/>
          <p:cNvSpPr txBox="1"/>
          <p:nvPr/>
        </p:nvSpPr>
        <p:spPr>
          <a:xfrm>
            <a:off x="-113121" y="1878909"/>
            <a:ext cx="2908713" cy="696244"/>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C00000"/>
              </a:buClr>
              <a:buSzPts val="4000"/>
              <a:buFont typeface="Arial"/>
              <a:buNone/>
            </a:pPr>
            <a:r>
              <a:rPr b="0" i="0" lang="en-US" sz="4000" u="none" cap="none" strike="noStrike">
                <a:solidFill>
                  <a:srgbClr val="C00000"/>
                </a:solidFill>
                <a:latin typeface="Arial"/>
                <a:ea typeface="Arial"/>
                <a:cs typeface="Arial"/>
                <a:sym typeface="Arial"/>
              </a:rPr>
              <a:t>LeetCode</a:t>
            </a:r>
            <a:endParaRPr b="0" i="0" sz="1400" u="none" cap="none" strike="noStrike">
              <a:solidFill>
                <a:srgbClr val="000000"/>
              </a:solidFill>
              <a:latin typeface="Arial"/>
              <a:ea typeface="Arial"/>
              <a:cs typeface="Arial"/>
              <a:sym typeface="Arial"/>
            </a:endParaRPr>
          </a:p>
        </p:txBody>
      </p:sp>
      <p:sp>
        <p:nvSpPr>
          <p:cNvPr id="765" name="Google Shape;765;p30"/>
          <p:cNvSpPr txBox="1"/>
          <p:nvPr/>
        </p:nvSpPr>
        <p:spPr>
          <a:xfrm>
            <a:off x="3826209" y="1728669"/>
            <a:ext cx="6169842"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62626"/>
                </a:solidFill>
                <a:latin typeface="Arial"/>
                <a:ea typeface="Arial"/>
                <a:cs typeface="Arial"/>
                <a:sym typeface="Arial"/>
              </a:rPr>
              <a:t>Approach 4: Hash Map</a:t>
            </a:r>
            <a:endParaRPr b="0" i="0" sz="1400" u="none" cap="none" strike="noStrike">
              <a:solidFill>
                <a:srgbClr val="000000"/>
              </a:solidFill>
              <a:latin typeface="Arial"/>
              <a:ea typeface="Arial"/>
              <a:cs typeface="Arial"/>
              <a:sym typeface="Arial"/>
            </a:endParaRPr>
          </a:p>
        </p:txBody>
      </p:sp>
      <p:pic>
        <p:nvPicPr>
          <p:cNvPr descr="A black screen with white text&#10;&#10;Description automatically generated" id="766" name="Google Shape;766;p30"/>
          <p:cNvPicPr preferRelativeResize="0"/>
          <p:nvPr/>
        </p:nvPicPr>
        <p:blipFill rotWithShape="1">
          <a:blip r:embed="rId6">
            <a:alphaModFix/>
          </a:blip>
          <a:srcRect b="0" l="0" r="0" t="0"/>
          <a:stretch/>
        </p:blipFill>
        <p:spPr>
          <a:xfrm>
            <a:off x="513221" y="2980947"/>
            <a:ext cx="10780199" cy="2888190"/>
          </a:xfrm>
          <a:prstGeom prst="rect">
            <a:avLst/>
          </a:prstGeom>
          <a:noFill/>
          <a:ln>
            <a:noFill/>
          </a:ln>
        </p:spPr>
      </p:pic>
      <p:sp>
        <p:nvSpPr>
          <p:cNvPr id="767" name="Google Shape;767;p30"/>
          <p:cNvSpPr txBox="1"/>
          <p:nvPr/>
        </p:nvSpPr>
        <p:spPr>
          <a:xfrm>
            <a:off x="6911125" y="2323500"/>
            <a:ext cx="45273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2060"/>
                </a:solidFill>
                <a:latin typeface="Arial"/>
                <a:ea typeface="Arial"/>
                <a:cs typeface="Arial"/>
                <a:sym typeface="Arial"/>
              </a:rPr>
              <a:t>nums = [1, 2, 3, 1]</a:t>
            </a:r>
            <a:endParaRPr b="0" i="0" sz="1400" u="none" cap="none" strike="noStrike">
              <a:solidFill>
                <a:srgbClr val="000000"/>
              </a:solidFill>
              <a:latin typeface="Arial"/>
              <a:ea typeface="Arial"/>
              <a:cs typeface="Arial"/>
              <a:sym typeface="Arial"/>
            </a:endParaRPr>
          </a:p>
        </p:txBody>
      </p:sp>
      <p:sp>
        <p:nvSpPr>
          <p:cNvPr id="768" name="Google Shape;768;p30"/>
          <p:cNvSpPr/>
          <p:nvPr/>
        </p:nvSpPr>
        <p:spPr>
          <a:xfrm>
            <a:off x="11438352" y="2323509"/>
            <a:ext cx="158355" cy="622169"/>
          </a:xfrm>
          <a:prstGeom prst="downArrow">
            <a:avLst>
              <a:gd fmla="val 50000" name="adj1"/>
              <a:gd fmla="val 50000" name="adj2"/>
            </a:avLst>
          </a:prstGeom>
          <a:gradFill>
            <a:gsLst>
              <a:gs pos="0">
                <a:srgbClr val="346F1E"/>
              </a:gs>
              <a:gs pos="48000">
                <a:srgbClr val="50AD2F"/>
              </a:gs>
              <a:gs pos="100000">
                <a:srgbClr val="8CD872"/>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69" name="Google Shape;769;p30"/>
          <p:cNvSpPr/>
          <p:nvPr/>
        </p:nvSpPr>
        <p:spPr>
          <a:xfrm>
            <a:off x="11755880" y="2323508"/>
            <a:ext cx="158355" cy="622169"/>
          </a:xfrm>
          <a:prstGeom prst="downArrow">
            <a:avLst>
              <a:gd fmla="val 50000" name="adj1"/>
              <a:gd fmla="val 50000" name="adj2"/>
            </a:avLst>
          </a:prstGeom>
          <a:gradFill>
            <a:gsLst>
              <a:gs pos="0">
                <a:srgbClr val="6B1C62"/>
              </a:gs>
              <a:gs pos="48000">
                <a:srgbClr val="A72C99"/>
              </a:gs>
              <a:gs pos="100000">
                <a:srgbClr val="D86CCC"/>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770" name="Google Shape;770;p30"/>
          <p:cNvPicPr preferRelativeResize="0"/>
          <p:nvPr/>
        </p:nvPicPr>
        <p:blipFill rotWithShape="1">
          <a:blip r:embed="rId7">
            <a:alphaModFix/>
          </a:blip>
          <a:srcRect b="0" l="0" r="0" t="0"/>
          <a:stretch/>
        </p:blipFill>
        <p:spPr>
          <a:xfrm>
            <a:off x="0" y="6038350"/>
            <a:ext cx="12191999" cy="8382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F7FC"/>
            </a:gs>
            <a:gs pos="100000">
              <a:srgbClr val="E7F7FD"/>
            </a:gs>
          </a:gsLst>
          <a:path path="circle">
            <a:fillToRect b="50%" l="50%" r="50%" t="50%"/>
          </a:path>
          <a:tileRect/>
        </a:gradFill>
      </p:bgPr>
    </p:bg>
    <p:spTree>
      <p:nvGrpSpPr>
        <p:cNvPr id="774" name="Shape 774"/>
        <p:cNvGrpSpPr/>
        <p:nvPr/>
      </p:nvGrpSpPr>
      <p:grpSpPr>
        <a:xfrm>
          <a:off x="0" y="0"/>
          <a:ext cx="0" cy="0"/>
          <a:chOff x="0" y="0"/>
          <a:chExt cx="0" cy="0"/>
        </a:xfrm>
      </p:grpSpPr>
      <p:sp>
        <p:nvSpPr>
          <p:cNvPr id="775" name="Google Shape;775;p31"/>
          <p:cNvSpPr txBox="1"/>
          <p:nvPr/>
        </p:nvSpPr>
        <p:spPr>
          <a:xfrm>
            <a:off x="0" y="0"/>
            <a:ext cx="9758700" cy="346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990"/>
              <a:buFont typeface="Play"/>
              <a:buNone/>
            </a:pPr>
            <a:r>
              <a:rPr b="1" i="1" lang="en-US" sz="1800" u="none" cap="none" strike="noStrike">
                <a:solidFill>
                  <a:schemeClr val="dk1"/>
                </a:solidFill>
                <a:latin typeface="Play"/>
                <a:ea typeface="Play"/>
                <a:cs typeface="Play"/>
                <a:sym typeface="Play"/>
              </a:rPr>
              <a:t>Empower Your Skills, Boost Your Productivity for a Prosperous Pakistan</a:t>
            </a:r>
            <a:endParaRPr b="0" i="0" sz="1400" u="none" cap="none" strike="noStrike">
              <a:solidFill>
                <a:srgbClr val="000000"/>
              </a:solidFill>
              <a:latin typeface="Arial"/>
              <a:ea typeface="Arial"/>
              <a:cs typeface="Arial"/>
              <a:sym typeface="Arial"/>
            </a:endParaRPr>
          </a:p>
        </p:txBody>
      </p:sp>
      <p:pic>
        <p:nvPicPr>
          <p:cNvPr descr="A blue and yellow snake logo&#10;&#10;Description automatically generated" id="776" name="Google Shape;776;p31"/>
          <p:cNvPicPr preferRelativeResize="0"/>
          <p:nvPr/>
        </p:nvPicPr>
        <p:blipFill rotWithShape="1">
          <a:blip r:embed="rId3">
            <a:alphaModFix/>
          </a:blip>
          <a:srcRect b="0" l="0" r="0" t="0"/>
          <a:stretch/>
        </p:blipFill>
        <p:spPr>
          <a:xfrm>
            <a:off x="10585994" y="173400"/>
            <a:ext cx="1249064" cy="1243794"/>
          </a:xfrm>
          <a:prstGeom prst="rect">
            <a:avLst/>
          </a:prstGeom>
          <a:noFill/>
          <a:ln>
            <a:noFill/>
          </a:ln>
        </p:spPr>
      </p:pic>
      <p:sp>
        <p:nvSpPr>
          <p:cNvPr id="777" name="Google Shape;777;p31"/>
          <p:cNvSpPr txBox="1"/>
          <p:nvPr/>
        </p:nvSpPr>
        <p:spPr>
          <a:xfrm>
            <a:off x="3393069" y="1034964"/>
            <a:ext cx="6436479" cy="931943"/>
          </a:xfrm>
          <a:prstGeom prst="rect">
            <a:avLst/>
          </a:prstGeom>
          <a:noFill/>
          <a:ln>
            <a:noFill/>
          </a:ln>
        </p:spPr>
        <p:txBody>
          <a:bodyPr anchorCtr="0" anchor="t" bIns="91425" lIns="91425" spcFirstLastPara="1" rIns="91425" wrap="square" tIns="91425">
            <a:normAutofit/>
          </a:bodyPr>
          <a:lstStyle/>
          <a:p>
            <a:pPr indent="0" lvl="0" marL="114300" marR="0" rtl="0" algn="l">
              <a:lnSpc>
                <a:spcPct val="90000"/>
              </a:lnSpc>
              <a:spcBef>
                <a:spcPts val="0"/>
              </a:spcBef>
              <a:spcAft>
                <a:spcPts val="0"/>
              </a:spcAft>
              <a:buClr>
                <a:schemeClr val="hlink"/>
              </a:buClr>
              <a:buSzPts val="1800"/>
              <a:buFont typeface="Play"/>
              <a:buNone/>
            </a:pPr>
            <a:r>
              <a:rPr b="1" i="0" lang="en-US" sz="4800" u="sng" cap="none" strike="noStrike">
                <a:solidFill>
                  <a:schemeClr val="hlink"/>
                </a:solidFill>
                <a:latin typeface="Play"/>
                <a:ea typeface="Play"/>
                <a:cs typeface="Play"/>
                <a:sym typeface="Play"/>
                <a:hlinkClick r:id="rId4"/>
              </a:rPr>
              <a:t>Contains Duplicate</a:t>
            </a:r>
            <a:endParaRPr b="1" i="0" sz="4800" u="sng" cap="none" strike="noStrike">
              <a:solidFill>
                <a:schemeClr val="dk1"/>
              </a:solidFill>
              <a:latin typeface="Play"/>
              <a:ea typeface="Play"/>
              <a:cs typeface="Play"/>
              <a:sym typeface="Play"/>
            </a:endParaRPr>
          </a:p>
        </p:txBody>
      </p:sp>
      <p:pic>
        <p:nvPicPr>
          <p:cNvPr descr="Leetcode Logo Icon - Download in Flat Style" id="778" name="Google Shape;778;p31"/>
          <p:cNvPicPr preferRelativeResize="0"/>
          <p:nvPr/>
        </p:nvPicPr>
        <p:blipFill rotWithShape="1">
          <a:blip r:embed="rId5">
            <a:alphaModFix/>
          </a:blip>
          <a:srcRect b="0" l="0" r="0" t="0"/>
          <a:stretch/>
        </p:blipFill>
        <p:spPr>
          <a:xfrm>
            <a:off x="443724" y="511724"/>
            <a:ext cx="1418400" cy="1418400"/>
          </a:xfrm>
          <a:prstGeom prst="rect">
            <a:avLst/>
          </a:prstGeom>
          <a:noFill/>
          <a:ln>
            <a:noFill/>
          </a:ln>
        </p:spPr>
      </p:pic>
      <p:sp>
        <p:nvSpPr>
          <p:cNvPr id="779" name="Google Shape;779;p31"/>
          <p:cNvSpPr txBox="1"/>
          <p:nvPr/>
        </p:nvSpPr>
        <p:spPr>
          <a:xfrm>
            <a:off x="-113121" y="1878909"/>
            <a:ext cx="2908713" cy="696244"/>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C00000"/>
              </a:buClr>
              <a:buSzPts val="4000"/>
              <a:buFont typeface="Arial"/>
              <a:buNone/>
            </a:pPr>
            <a:r>
              <a:rPr b="0" i="0" lang="en-US" sz="4000" u="none" cap="none" strike="noStrike">
                <a:solidFill>
                  <a:srgbClr val="C00000"/>
                </a:solidFill>
                <a:latin typeface="Arial"/>
                <a:ea typeface="Arial"/>
                <a:cs typeface="Arial"/>
                <a:sym typeface="Arial"/>
              </a:rPr>
              <a:t>LeetCode</a:t>
            </a:r>
            <a:endParaRPr b="0" i="0" sz="1400" u="none" cap="none" strike="noStrike">
              <a:solidFill>
                <a:srgbClr val="000000"/>
              </a:solidFill>
              <a:latin typeface="Arial"/>
              <a:ea typeface="Arial"/>
              <a:cs typeface="Arial"/>
              <a:sym typeface="Arial"/>
            </a:endParaRPr>
          </a:p>
        </p:txBody>
      </p:sp>
      <p:sp>
        <p:nvSpPr>
          <p:cNvPr id="780" name="Google Shape;780;p31"/>
          <p:cNvSpPr txBox="1"/>
          <p:nvPr/>
        </p:nvSpPr>
        <p:spPr>
          <a:xfrm>
            <a:off x="3826209" y="1728669"/>
            <a:ext cx="6169842"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62626"/>
                </a:solidFill>
                <a:latin typeface="Arial"/>
                <a:ea typeface="Arial"/>
                <a:cs typeface="Arial"/>
                <a:sym typeface="Arial"/>
              </a:rPr>
              <a:t>Approach 4: Hash Map</a:t>
            </a:r>
            <a:endParaRPr b="0" i="0" sz="1400" u="none" cap="none" strike="noStrike">
              <a:solidFill>
                <a:srgbClr val="000000"/>
              </a:solidFill>
              <a:latin typeface="Arial"/>
              <a:ea typeface="Arial"/>
              <a:cs typeface="Arial"/>
              <a:sym typeface="Arial"/>
            </a:endParaRPr>
          </a:p>
        </p:txBody>
      </p:sp>
      <p:pic>
        <p:nvPicPr>
          <p:cNvPr descr="A black screen with white text&#10;&#10;Description automatically generated" id="781" name="Google Shape;781;p31"/>
          <p:cNvPicPr preferRelativeResize="0"/>
          <p:nvPr/>
        </p:nvPicPr>
        <p:blipFill rotWithShape="1">
          <a:blip r:embed="rId6">
            <a:alphaModFix/>
          </a:blip>
          <a:srcRect b="0" l="0" r="0" t="0"/>
          <a:stretch/>
        </p:blipFill>
        <p:spPr>
          <a:xfrm>
            <a:off x="650546" y="2830707"/>
            <a:ext cx="10895941" cy="3400411"/>
          </a:xfrm>
          <a:prstGeom prst="rect">
            <a:avLst/>
          </a:prstGeom>
          <a:noFill/>
          <a:ln>
            <a:noFill/>
          </a:ln>
        </p:spPr>
      </p:pic>
      <p:sp>
        <p:nvSpPr>
          <p:cNvPr id="782" name="Google Shape;782;p31"/>
          <p:cNvSpPr txBox="1"/>
          <p:nvPr/>
        </p:nvSpPr>
        <p:spPr>
          <a:xfrm>
            <a:off x="6612375" y="2323500"/>
            <a:ext cx="46668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2060"/>
                </a:solidFill>
                <a:latin typeface="Arial"/>
                <a:ea typeface="Arial"/>
                <a:cs typeface="Arial"/>
                <a:sym typeface="Arial"/>
              </a:rPr>
              <a:t>nums = [1, 2, 3, 1]</a:t>
            </a:r>
            <a:endParaRPr b="0" i="0" sz="1400" u="none" cap="none" strike="noStrike">
              <a:solidFill>
                <a:srgbClr val="000000"/>
              </a:solidFill>
              <a:latin typeface="Arial"/>
              <a:ea typeface="Arial"/>
              <a:cs typeface="Arial"/>
              <a:sym typeface="Arial"/>
            </a:endParaRPr>
          </a:p>
        </p:txBody>
      </p:sp>
      <p:sp>
        <p:nvSpPr>
          <p:cNvPr id="783" name="Google Shape;783;p31"/>
          <p:cNvSpPr/>
          <p:nvPr/>
        </p:nvSpPr>
        <p:spPr>
          <a:xfrm>
            <a:off x="11438352" y="2323509"/>
            <a:ext cx="158355" cy="622169"/>
          </a:xfrm>
          <a:prstGeom prst="downArrow">
            <a:avLst>
              <a:gd fmla="val 50000" name="adj1"/>
              <a:gd fmla="val 50000" name="adj2"/>
            </a:avLst>
          </a:prstGeom>
          <a:gradFill>
            <a:gsLst>
              <a:gs pos="0">
                <a:srgbClr val="346F1E"/>
              </a:gs>
              <a:gs pos="48000">
                <a:srgbClr val="50AD2F"/>
              </a:gs>
              <a:gs pos="100000">
                <a:srgbClr val="8CD872"/>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84" name="Google Shape;784;p31"/>
          <p:cNvSpPr/>
          <p:nvPr/>
        </p:nvSpPr>
        <p:spPr>
          <a:xfrm>
            <a:off x="11755880" y="2323508"/>
            <a:ext cx="158355" cy="622169"/>
          </a:xfrm>
          <a:prstGeom prst="downArrow">
            <a:avLst>
              <a:gd fmla="val 50000" name="adj1"/>
              <a:gd fmla="val 50000" name="adj2"/>
            </a:avLst>
          </a:prstGeom>
          <a:gradFill>
            <a:gsLst>
              <a:gs pos="0">
                <a:srgbClr val="6B1C62"/>
              </a:gs>
              <a:gs pos="48000">
                <a:srgbClr val="A72C99"/>
              </a:gs>
              <a:gs pos="100000">
                <a:srgbClr val="D86CCC"/>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F7FC"/>
            </a:gs>
            <a:gs pos="100000">
              <a:srgbClr val="E7F7FD"/>
            </a:gs>
          </a:gsLst>
          <a:path path="circle">
            <a:fillToRect b="50%" l="50%" r="50%" t="50%"/>
          </a:path>
          <a:tileRect/>
        </a:gradFill>
      </p:bgPr>
    </p:bg>
    <p:spTree>
      <p:nvGrpSpPr>
        <p:cNvPr id="788" name="Shape 788"/>
        <p:cNvGrpSpPr/>
        <p:nvPr/>
      </p:nvGrpSpPr>
      <p:grpSpPr>
        <a:xfrm>
          <a:off x="0" y="0"/>
          <a:ext cx="0" cy="0"/>
          <a:chOff x="0" y="0"/>
          <a:chExt cx="0" cy="0"/>
        </a:xfrm>
      </p:grpSpPr>
      <p:sp>
        <p:nvSpPr>
          <p:cNvPr id="789" name="Google Shape;789;p32"/>
          <p:cNvSpPr txBox="1"/>
          <p:nvPr/>
        </p:nvSpPr>
        <p:spPr>
          <a:xfrm>
            <a:off x="0" y="0"/>
            <a:ext cx="9758700" cy="346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990"/>
              <a:buFont typeface="Play"/>
              <a:buNone/>
            </a:pPr>
            <a:r>
              <a:rPr b="1" i="1" lang="en-US" sz="1800" u="none" cap="none" strike="noStrike">
                <a:solidFill>
                  <a:schemeClr val="dk1"/>
                </a:solidFill>
                <a:latin typeface="Play"/>
                <a:ea typeface="Play"/>
                <a:cs typeface="Play"/>
                <a:sym typeface="Play"/>
              </a:rPr>
              <a:t>Empower Your Skills, Boost Your Productivity for a Prosperous Pakistan</a:t>
            </a:r>
            <a:endParaRPr b="0" i="0" sz="1400" u="none" cap="none" strike="noStrike">
              <a:solidFill>
                <a:srgbClr val="000000"/>
              </a:solidFill>
              <a:latin typeface="Arial"/>
              <a:ea typeface="Arial"/>
              <a:cs typeface="Arial"/>
              <a:sym typeface="Arial"/>
            </a:endParaRPr>
          </a:p>
        </p:txBody>
      </p:sp>
      <p:pic>
        <p:nvPicPr>
          <p:cNvPr descr="A blue and yellow snake logo&#10;&#10;Description automatically generated" id="790" name="Google Shape;790;p32"/>
          <p:cNvPicPr preferRelativeResize="0"/>
          <p:nvPr/>
        </p:nvPicPr>
        <p:blipFill rotWithShape="1">
          <a:blip r:embed="rId3">
            <a:alphaModFix/>
          </a:blip>
          <a:srcRect b="0" l="0" r="0" t="0"/>
          <a:stretch/>
        </p:blipFill>
        <p:spPr>
          <a:xfrm>
            <a:off x="10585994" y="173400"/>
            <a:ext cx="1249064" cy="1243794"/>
          </a:xfrm>
          <a:prstGeom prst="rect">
            <a:avLst/>
          </a:prstGeom>
          <a:noFill/>
          <a:ln>
            <a:noFill/>
          </a:ln>
        </p:spPr>
      </p:pic>
      <p:sp>
        <p:nvSpPr>
          <p:cNvPr id="791" name="Google Shape;791;p32"/>
          <p:cNvSpPr txBox="1"/>
          <p:nvPr/>
        </p:nvSpPr>
        <p:spPr>
          <a:xfrm>
            <a:off x="3393069" y="1034964"/>
            <a:ext cx="6436479" cy="931943"/>
          </a:xfrm>
          <a:prstGeom prst="rect">
            <a:avLst/>
          </a:prstGeom>
          <a:noFill/>
          <a:ln>
            <a:noFill/>
          </a:ln>
        </p:spPr>
        <p:txBody>
          <a:bodyPr anchorCtr="0" anchor="t" bIns="91425" lIns="91425" spcFirstLastPara="1" rIns="91425" wrap="square" tIns="91425">
            <a:normAutofit/>
          </a:bodyPr>
          <a:lstStyle/>
          <a:p>
            <a:pPr indent="0" lvl="0" marL="114300" marR="0" rtl="0" algn="l">
              <a:lnSpc>
                <a:spcPct val="90000"/>
              </a:lnSpc>
              <a:spcBef>
                <a:spcPts val="0"/>
              </a:spcBef>
              <a:spcAft>
                <a:spcPts val="0"/>
              </a:spcAft>
              <a:buClr>
                <a:schemeClr val="hlink"/>
              </a:buClr>
              <a:buSzPts val="1800"/>
              <a:buFont typeface="Play"/>
              <a:buNone/>
            </a:pPr>
            <a:r>
              <a:rPr b="1" i="0" lang="en-US" sz="4800" u="sng" cap="none" strike="noStrike">
                <a:solidFill>
                  <a:schemeClr val="hlink"/>
                </a:solidFill>
                <a:latin typeface="Play"/>
                <a:ea typeface="Play"/>
                <a:cs typeface="Play"/>
                <a:sym typeface="Play"/>
                <a:hlinkClick r:id="rId4"/>
              </a:rPr>
              <a:t>Contains Duplicate</a:t>
            </a:r>
            <a:endParaRPr b="1" i="0" sz="4800" u="sng" cap="none" strike="noStrike">
              <a:solidFill>
                <a:schemeClr val="dk1"/>
              </a:solidFill>
              <a:latin typeface="Play"/>
              <a:ea typeface="Play"/>
              <a:cs typeface="Play"/>
              <a:sym typeface="Play"/>
            </a:endParaRPr>
          </a:p>
        </p:txBody>
      </p:sp>
      <p:pic>
        <p:nvPicPr>
          <p:cNvPr descr="Leetcode Logo Icon - Download in Flat Style" id="792" name="Google Shape;792;p32"/>
          <p:cNvPicPr preferRelativeResize="0"/>
          <p:nvPr/>
        </p:nvPicPr>
        <p:blipFill rotWithShape="1">
          <a:blip r:embed="rId5">
            <a:alphaModFix/>
          </a:blip>
          <a:srcRect b="0" l="0" r="0" t="0"/>
          <a:stretch/>
        </p:blipFill>
        <p:spPr>
          <a:xfrm>
            <a:off x="419949" y="487949"/>
            <a:ext cx="1442175" cy="1442175"/>
          </a:xfrm>
          <a:prstGeom prst="rect">
            <a:avLst/>
          </a:prstGeom>
          <a:noFill/>
          <a:ln>
            <a:noFill/>
          </a:ln>
        </p:spPr>
      </p:pic>
      <p:sp>
        <p:nvSpPr>
          <p:cNvPr id="793" name="Google Shape;793;p32"/>
          <p:cNvSpPr txBox="1"/>
          <p:nvPr/>
        </p:nvSpPr>
        <p:spPr>
          <a:xfrm>
            <a:off x="-113121" y="1878909"/>
            <a:ext cx="2908713" cy="696244"/>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C00000"/>
              </a:buClr>
              <a:buSzPts val="4000"/>
              <a:buFont typeface="Arial"/>
              <a:buNone/>
            </a:pPr>
            <a:r>
              <a:rPr b="0" i="0" lang="en-US" sz="4000" u="none" cap="none" strike="noStrike">
                <a:solidFill>
                  <a:srgbClr val="C00000"/>
                </a:solidFill>
                <a:latin typeface="Arial"/>
                <a:ea typeface="Arial"/>
                <a:cs typeface="Arial"/>
                <a:sym typeface="Arial"/>
              </a:rPr>
              <a:t>LeetCode</a:t>
            </a:r>
            <a:endParaRPr b="0" i="0" sz="1400" u="none" cap="none" strike="noStrike">
              <a:solidFill>
                <a:srgbClr val="000000"/>
              </a:solidFill>
              <a:latin typeface="Arial"/>
              <a:ea typeface="Arial"/>
              <a:cs typeface="Arial"/>
              <a:sym typeface="Arial"/>
            </a:endParaRPr>
          </a:p>
        </p:txBody>
      </p:sp>
      <p:sp>
        <p:nvSpPr>
          <p:cNvPr id="794" name="Google Shape;794;p32"/>
          <p:cNvSpPr txBox="1"/>
          <p:nvPr/>
        </p:nvSpPr>
        <p:spPr>
          <a:xfrm>
            <a:off x="3826209" y="1728669"/>
            <a:ext cx="6169842"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62626"/>
                </a:solidFill>
                <a:latin typeface="Arial"/>
                <a:ea typeface="Arial"/>
                <a:cs typeface="Arial"/>
                <a:sym typeface="Arial"/>
              </a:rPr>
              <a:t>Approach 4: Hash Map</a:t>
            </a:r>
            <a:endParaRPr b="0" i="0" sz="1400" u="none" cap="none" strike="noStrike">
              <a:solidFill>
                <a:srgbClr val="000000"/>
              </a:solidFill>
              <a:latin typeface="Arial"/>
              <a:ea typeface="Arial"/>
              <a:cs typeface="Arial"/>
              <a:sym typeface="Arial"/>
            </a:endParaRPr>
          </a:p>
        </p:txBody>
      </p:sp>
      <p:pic>
        <p:nvPicPr>
          <p:cNvPr descr="A computer screen shot of a code&#10;&#10;Description automatically generated" id="795" name="Google Shape;795;p32"/>
          <p:cNvPicPr preferRelativeResize="0"/>
          <p:nvPr/>
        </p:nvPicPr>
        <p:blipFill rotWithShape="1">
          <a:blip r:embed="rId6">
            <a:alphaModFix/>
          </a:blip>
          <a:srcRect b="0" l="0" r="0" t="0"/>
          <a:stretch/>
        </p:blipFill>
        <p:spPr>
          <a:xfrm>
            <a:off x="2031493" y="2484170"/>
            <a:ext cx="8554501" cy="3946194"/>
          </a:xfrm>
          <a:prstGeom prst="rect">
            <a:avLst/>
          </a:prstGeom>
          <a:noFill/>
          <a:ln>
            <a:noFill/>
          </a:ln>
        </p:spPr>
      </p:pic>
      <p:sp>
        <p:nvSpPr>
          <p:cNvPr id="796" name="Google Shape;796;p32"/>
          <p:cNvSpPr txBox="1"/>
          <p:nvPr/>
        </p:nvSpPr>
        <p:spPr>
          <a:xfrm>
            <a:off x="6636125" y="2323500"/>
            <a:ext cx="47067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2060"/>
                </a:solidFill>
                <a:latin typeface="Arial"/>
                <a:ea typeface="Arial"/>
                <a:cs typeface="Arial"/>
                <a:sym typeface="Arial"/>
              </a:rPr>
              <a:t>nums = [1, 2, 3, 1]</a:t>
            </a:r>
            <a:endParaRPr b="0" i="0" sz="1400" u="none" cap="none" strike="noStrike">
              <a:solidFill>
                <a:srgbClr val="000000"/>
              </a:solidFill>
              <a:latin typeface="Arial"/>
              <a:ea typeface="Arial"/>
              <a:cs typeface="Arial"/>
              <a:sym typeface="Arial"/>
            </a:endParaRPr>
          </a:p>
        </p:txBody>
      </p:sp>
      <p:sp>
        <p:nvSpPr>
          <p:cNvPr id="797" name="Google Shape;797;p32"/>
          <p:cNvSpPr/>
          <p:nvPr/>
        </p:nvSpPr>
        <p:spPr>
          <a:xfrm>
            <a:off x="11438352" y="2323509"/>
            <a:ext cx="158355" cy="622169"/>
          </a:xfrm>
          <a:prstGeom prst="downArrow">
            <a:avLst>
              <a:gd fmla="val 50000" name="adj1"/>
              <a:gd fmla="val 50000" name="adj2"/>
            </a:avLst>
          </a:prstGeom>
          <a:gradFill>
            <a:gsLst>
              <a:gs pos="0">
                <a:srgbClr val="346F1E"/>
              </a:gs>
              <a:gs pos="48000">
                <a:srgbClr val="50AD2F"/>
              </a:gs>
              <a:gs pos="100000">
                <a:srgbClr val="8CD872"/>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98" name="Google Shape;798;p32"/>
          <p:cNvSpPr/>
          <p:nvPr/>
        </p:nvSpPr>
        <p:spPr>
          <a:xfrm>
            <a:off x="11755880" y="2323508"/>
            <a:ext cx="158355" cy="622169"/>
          </a:xfrm>
          <a:prstGeom prst="downArrow">
            <a:avLst>
              <a:gd fmla="val 50000" name="adj1"/>
              <a:gd fmla="val 50000" name="adj2"/>
            </a:avLst>
          </a:prstGeom>
          <a:gradFill>
            <a:gsLst>
              <a:gs pos="0">
                <a:srgbClr val="6B1C62"/>
              </a:gs>
              <a:gs pos="48000">
                <a:srgbClr val="A72C99"/>
              </a:gs>
              <a:gs pos="100000">
                <a:srgbClr val="D86CCC"/>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Thank You PNG Images, Free Thank You Clipart Pictures - Free ..." id="799" name="Google Shape;799;p32"/>
          <p:cNvPicPr preferRelativeResize="0"/>
          <p:nvPr/>
        </p:nvPicPr>
        <p:blipFill rotWithShape="1">
          <a:blip r:embed="rId7">
            <a:alphaModFix/>
          </a:blip>
          <a:srcRect b="0" l="0" r="0" t="0"/>
          <a:stretch/>
        </p:blipFill>
        <p:spPr>
          <a:xfrm>
            <a:off x="2278374" y="7180495"/>
            <a:ext cx="6921386" cy="428495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F7FC"/>
            </a:gs>
            <a:gs pos="100000">
              <a:srgbClr val="E7F7FD"/>
            </a:gs>
          </a:gsLst>
          <a:path path="circle">
            <a:fillToRect b="50%" l="50%" r="50%" t="50%"/>
          </a:path>
          <a:tileRect/>
        </a:gradFill>
      </p:bgPr>
    </p:bg>
    <p:spTree>
      <p:nvGrpSpPr>
        <p:cNvPr id="803" name="Shape 803"/>
        <p:cNvGrpSpPr/>
        <p:nvPr/>
      </p:nvGrpSpPr>
      <p:grpSpPr>
        <a:xfrm>
          <a:off x="0" y="0"/>
          <a:ext cx="0" cy="0"/>
          <a:chOff x="0" y="0"/>
          <a:chExt cx="0" cy="0"/>
        </a:xfrm>
      </p:grpSpPr>
      <p:sp>
        <p:nvSpPr>
          <p:cNvPr id="804" name="Google Shape;804;p33"/>
          <p:cNvSpPr txBox="1"/>
          <p:nvPr/>
        </p:nvSpPr>
        <p:spPr>
          <a:xfrm>
            <a:off x="0" y="0"/>
            <a:ext cx="9758700" cy="346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990"/>
              <a:buFont typeface="Play"/>
              <a:buNone/>
            </a:pPr>
            <a:r>
              <a:rPr b="1" i="1" lang="en-US" sz="1800" u="none" cap="none" strike="noStrike">
                <a:solidFill>
                  <a:schemeClr val="dk1"/>
                </a:solidFill>
                <a:latin typeface="Play"/>
                <a:ea typeface="Play"/>
                <a:cs typeface="Play"/>
                <a:sym typeface="Play"/>
              </a:rPr>
              <a:t>Empower Your Skills, Boost Your Productivity for a Prosperous Pakistan</a:t>
            </a:r>
            <a:endParaRPr b="0" i="0" sz="1400" u="none" cap="none" strike="noStrike">
              <a:solidFill>
                <a:srgbClr val="000000"/>
              </a:solidFill>
              <a:latin typeface="Arial"/>
              <a:ea typeface="Arial"/>
              <a:cs typeface="Arial"/>
              <a:sym typeface="Arial"/>
            </a:endParaRPr>
          </a:p>
        </p:txBody>
      </p:sp>
      <p:pic>
        <p:nvPicPr>
          <p:cNvPr id="805" name="Google Shape;805;p33"/>
          <p:cNvPicPr preferRelativeResize="0"/>
          <p:nvPr/>
        </p:nvPicPr>
        <p:blipFill rotWithShape="1">
          <a:blip r:embed="rId3">
            <a:alphaModFix/>
          </a:blip>
          <a:srcRect b="0" l="0" r="0" t="0"/>
          <a:stretch/>
        </p:blipFill>
        <p:spPr>
          <a:xfrm>
            <a:off x="0" y="6038350"/>
            <a:ext cx="12191999" cy="838200"/>
          </a:xfrm>
          <a:prstGeom prst="rect">
            <a:avLst/>
          </a:prstGeom>
          <a:noFill/>
          <a:ln>
            <a:noFill/>
          </a:ln>
        </p:spPr>
      </p:pic>
      <p:pic>
        <p:nvPicPr>
          <p:cNvPr descr="A blue and yellow snake logo&#10;&#10;Description automatically generated" id="806" name="Google Shape;806;p33"/>
          <p:cNvPicPr preferRelativeResize="0"/>
          <p:nvPr/>
        </p:nvPicPr>
        <p:blipFill rotWithShape="1">
          <a:blip r:embed="rId4">
            <a:alphaModFix/>
          </a:blip>
          <a:srcRect b="0" l="0" r="0" t="0"/>
          <a:stretch/>
        </p:blipFill>
        <p:spPr>
          <a:xfrm>
            <a:off x="10585994" y="173400"/>
            <a:ext cx="1249064" cy="1243794"/>
          </a:xfrm>
          <a:prstGeom prst="rect">
            <a:avLst/>
          </a:prstGeom>
          <a:noFill/>
          <a:ln>
            <a:noFill/>
          </a:ln>
        </p:spPr>
      </p:pic>
      <p:pic>
        <p:nvPicPr>
          <p:cNvPr descr="Thank You PNG Images, Free Thank You Clipart Pictures - Free ..." id="807" name="Google Shape;807;p33"/>
          <p:cNvPicPr preferRelativeResize="0"/>
          <p:nvPr/>
        </p:nvPicPr>
        <p:blipFill rotWithShape="1">
          <a:blip r:embed="rId5">
            <a:alphaModFix/>
          </a:blip>
          <a:srcRect b="-2499" l="0" r="0" t="2500"/>
          <a:stretch/>
        </p:blipFill>
        <p:spPr>
          <a:xfrm>
            <a:off x="767507" y="1050099"/>
            <a:ext cx="6921388" cy="4284951"/>
          </a:xfrm>
          <a:prstGeom prst="rect">
            <a:avLst/>
          </a:prstGeom>
          <a:noFill/>
          <a:ln>
            <a:noFill/>
          </a:ln>
        </p:spPr>
      </p:pic>
      <p:sp>
        <p:nvSpPr>
          <p:cNvPr id="808" name="Google Shape;808;p33"/>
          <p:cNvSpPr txBox="1"/>
          <p:nvPr/>
        </p:nvSpPr>
        <p:spPr>
          <a:xfrm flipH="1">
            <a:off x="7932191" y="3769460"/>
            <a:ext cx="4228200" cy="138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595959"/>
                </a:solidFill>
                <a:latin typeface="Arial"/>
                <a:ea typeface="Arial"/>
                <a:cs typeface="Arial"/>
                <a:sym typeface="Arial"/>
              </a:rPr>
              <a:t>Regards,</a:t>
            </a:r>
            <a:endParaRPr b="1" i="0" sz="2800" u="none" cap="none" strike="noStrike">
              <a:solidFill>
                <a:srgbClr val="595959"/>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595959"/>
                </a:solidFill>
                <a:latin typeface="Arial"/>
                <a:ea typeface="Arial"/>
                <a:cs typeface="Arial"/>
                <a:sym typeface="Arial"/>
              </a:rPr>
              <a:t>Zulfiqar Ali Mir &amp;</a:t>
            </a:r>
            <a:endParaRPr b="1" i="0" sz="2800" u="none" cap="none" strike="noStrike">
              <a:solidFill>
                <a:srgbClr val="595959"/>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595959"/>
                </a:solidFill>
                <a:latin typeface="Arial"/>
                <a:ea typeface="Arial"/>
                <a:cs typeface="Arial"/>
                <a:sym typeface="Arial"/>
              </a:rPr>
              <a:t>Muhammad Talha</a:t>
            </a:r>
            <a:endParaRPr b="1" i="0" sz="2800" u="none" cap="none" strike="noStrike">
              <a:solidFill>
                <a:srgbClr val="595959"/>
              </a:solidFill>
              <a:latin typeface="Arial"/>
              <a:ea typeface="Arial"/>
              <a:cs typeface="Arial"/>
              <a:sym typeface="Arial"/>
            </a:endParaRPr>
          </a:p>
        </p:txBody>
      </p:sp>
      <p:sp>
        <p:nvSpPr>
          <p:cNvPr id="809" name="Google Shape;809;p33"/>
          <p:cNvSpPr txBox="1"/>
          <p:nvPr/>
        </p:nvSpPr>
        <p:spPr>
          <a:xfrm>
            <a:off x="5239003" y="4964300"/>
            <a:ext cx="9039394" cy="133879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LinkedIn:</a:t>
            </a:r>
            <a:br>
              <a:rPr b="0" i="0" lang="en-US" sz="2800" u="none" cap="none" strike="noStrike">
                <a:solidFill>
                  <a:schemeClr val="dk1"/>
                </a:solidFill>
                <a:latin typeface="Arial"/>
                <a:ea typeface="Arial"/>
                <a:cs typeface="Arial"/>
                <a:sym typeface="Arial"/>
              </a:rPr>
            </a:br>
            <a:r>
              <a:rPr b="1" i="0" lang="en-US" sz="2400" u="sng" cap="none" strike="noStrike">
                <a:solidFill>
                  <a:schemeClr val="hlink"/>
                </a:solidFill>
                <a:latin typeface="Arial"/>
                <a:ea typeface="Arial"/>
                <a:cs typeface="Arial"/>
                <a:sym typeface="Arial"/>
                <a:hlinkClick r:id="rId6"/>
              </a:rPr>
              <a:t>https://www.linkedin.com/in/zulfiqar-ali-mir/</a:t>
            </a:r>
            <a:br>
              <a:rPr b="1" i="0" lang="en-US" sz="4400" u="none" cap="none" strike="noStrike">
                <a:solidFill>
                  <a:schemeClr val="dk1"/>
                </a:solidFill>
                <a:latin typeface="Arial"/>
                <a:ea typeface="Arial"/>
                <a:cs typeface="Arial"/>
                <a:sym typeface="Arial"/>
              </a:rPr>
            </a:br>
            <a:r>
              <a:rPr b="1" i="0" lang="en-US" sz="2300" u="sng" cap="none" strike="noStrike">
                <a:solidFill>
                  <a:schemeClr val="hlink"/>
                </a:solidFill>
                <a:latin typeface="Arial"/>
                <a:ea typeface="Arial"/>
                <a:cs typeface="Arial"/>
                <a:sym typeface="Arial"/>
                <a:hlinkClick r:id="rId7"/>
              </a:rPr>
              <a:t>https://www.linkedin.com/in/muhammmad-talha/</a:t>
            </a:r>
            <a:endParaRPr b="1" i="0" sz="4100" u="none" cap="none" strike="noStrik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F7FC"/>
            </a:gs>
            <a:gs pos="100000">
              <a:srgbClr val="E7F7FD"/>
            </a:gs>
          </a:gsLst>
          <a:path path="circle">
            <a:fillToRect b="50%" l="50%" r="50%" t="50%"/>
          </a:path>
          <a:tileRect/>
        </a:gradFill>
      </p:bgPr>
    </p:bg>
    <p:spTree>
      <p:nvGrpSpPr>
        <p:cNvPr id="131" name="Shape 131"/>
        <p:cNvGrpSpPr/>
        <p:nvPr/>
      </p:nvGrpSpPr>
      <p:grpSpPr>
        <a:xfrm>
          <a:off x="0" y="0"/>
          <a:ext cx="0" cy="0"/>
          <a:chOff x="0" y="0"/>
          <a:chExt cx="0" cy="0"/>
        </a:xfrm>
      </p:grpSpPr>
      <p:sp>
        <p:nvSpPr>
          <p:cNvPr id="132" name="Google Shape;132;p6"/>
          <p:cNvSpPr txBox="1"/>
          <p:nvPr/>
        </p:nvSpPr>
        <p:spPr>
          <a:xfrm>
            <a:off x="0" y="0"/>
            <a:ext cx="9758700" cy="346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990"/>
              <a:buFont typeface="Play"/>
              <a:buNone/>
            </a:pPr>
            <a:r>
              <a:rPr b="1" i="1" lang="en-US" sz="1800" u="none" cap="none" strike="noStrike">
                <a:solidFill>
                  <a:schemeClr val="dk1"/>
                </a:solidFill>
                <a:latin typeface="Play"/>
                <a:ea typeface="Play"/>
                <a:cs typeface="Play"/>
                <a:sym typeface="Play"/>
              </a:rPr>
              <a:t>Empower Your Skills, Boost Your Productivity for a Prosperous Pakistan</a:t>
            </a:r>
            <a:endParaRPr b="0" i="0" sz="1400" u="none" cap="none" strike="noStrike">
              <a:solidFill>
                <a:srgbClr val="000000"/>
              </a:solidFill>
              <a:latin typeface="Arial"/>
              <a:ea typeface="Arial"/>
              <a:cs typeface="Arial"/>
              <a:sym typeface="Arial"/>
            </a:endParaRPr>
          </a:p>
        </p:txBody>
      </p:sp>
      <p:pic>
        <p:nvPicPr>
          <p:cNvPr id="133" name="Google Shape;133;p6"/>
          <p:cNvPicPr preferRelativeResize="0"/>
          <p:nvPr/>
        </p:nvPicPr>
        <p:blipFill rotWithShape="1">
          <a:blip r:embed="rId3">
            <a:alphaModFix/>
          </a:blip>
          <a:srcRect b="0" l="0" r="0" t="0"/>
          <a:stretch/>
        </p:blipFill>
        <p:spPr>
          <a:xfrm>
            <a:off x="0" y="6038350"/>
            <a:ext cx="12191999" cy="838200"/>
          </a:xfrm>
          <a:prstGeom prst="rect">
            <a:avLst/>
          </a:prstGeom>
          <a:noFill/>
          <a:ln>
            <a:noFill/>
          </a:ln>
        </p:spPr>
      </p:pic>
      <p:sp>
        <p:nvSpPr>
          <p:cNvPr id="134" name="Google Shape;134;p6"/>
          <p:cNvSpPr txBox="1"/>
          <p:nvPr/>
        </p:nvSpPr>
        <p:spPr>
          <a:xfrm>
            <a:off x="4581000" y="1211406"/>
            <a:ext cx="3030000" cy="513344"/>
          </a:xfrm>
          <a:prstGeom prst="rect">
            <a:avLst/>
          </a:prstGeom>
          <a:noFill/>
          <a:ln>
            <a:noFill/>
          </a:ln>
        </p:spPr>
        <p:txBody>
          <a:bodyPr anchorCtr="0" anchor="t" bIns="91425" lIns="91425" spcFirstLastPara="1" rIns="91425" wrap="square" tIns="91425">
            <a:normAutofit fontScale="60000" lnSpcReduction="20000"/>
          </a:bodyPr>
          <a:lstStyle/>
          <a:p>
            <a:pPr indent="0" lvl="0" marL="0" marR="0" rtl="0" algn="l">
              <a:lnSpc>
                <a:spcPct val="90000"/>
              </a:lnSpc>
              <a:spcBef>
                <a:spcPts val="0"/>
              </a:spcBef>
              <a:spcAft>
                <a:spcPts val="0"/>
              </a:spcAft>
              <a:buClr>
                <a:srgbClr val="00B0F0"/>
              </a:buClr>
              <a:buSzPct val="100000"/>
              <a:buFont typeface="Play"/>
              <a:buNone/>
            </a:pPr>
            <a:r>
              <a:rPr b="1" i="0" lang="en-US" sz="4400" u="none" cap="none" strike="noStrike">
                <a:solidFill>
                  <a:srgbClr val="00B0F0"/>
                </a:solidFill>
                <a:latin typeface="Play"/>
                <a:ea typeface="Play"/>
                <a:cs typeface="Play"/>
                <a:sym typeface="Play"/>
              </a:rPr>
              <a:t>Hello Word Code</a:t>
            </a:r>
            <a:endParaRPr b="0" i="0" sz="1400" u="none" cap="none" strike="noStrike">
              <a:solidFill>
                <a:srgbClr val="000000"/>
              </a:solidFill>
              <a:latin typeface="Arial"/>
              <a:ea typeface="Arial"/>
              <a:cs typeface="Arial"/>
              <a:sym typeface="Arial"/>
            </a:endParaRPr>
          </a:p>
        </p:txBody>
      </p:sp>
      <p:pic>
        <p:nvPicPr>
          <p:cNvPr descr="A blue and yellow snake logo&#10;&#10;Description automatically generated" id="135" name="Google Shape;135;p6"/>
          <p:cNvPicPr preferRelativeResize="0"/>
          <p:nvPr/>
        </p:nvPicPr>
        <p:blipFill rotWithShape="1">
          <a:blip r:embed="rId4">
            <a:alphaModFix/>
          </a:blip>
          <a:srcRect b="0" l="0" r="0" t="0"/>
          <a:stretch/>
        </p:blipFill>
        <p:spPr>
          <a:xfrm>
            <a:off x="10585994" y="173400"/>
            <a:ext cx="1249064" cy="1243794"/>
          </a:xfrm>
          <a:prstGeom prst="rect">
            <a:avLst/>
          </a:prstGeom>
          <a:noFill/>
          <a:ln>
            <a:noFill/>
          </a:ln>
        </p:spPr>
      </p:pic>
      <p:sp>
        <p:nvSpPr>
          <p:cNvPr id="136" name="Google Shape;136;p6"/>
          <p:cNvSpPr txBox="1"/>
          <p:nvPr/>
        </p:nvSpPr>
        <p:spPr>
          <a:xfrm>
            <a:off x="6369377" y="3801782"/>
            <a:ext cx="536503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Arial"/>
                <a:ea typeface="Arial"/>
                <a:cs typeface="Arial"/>
                <a:sym typeface="Arial"/>
              </a:rPr>
              <a:t>console.log("</a:t>
            </a:r>
            <a:r>
              <a:rPr b="1" i="0" lang="en-US" sz="3200" u="none" cap="none" strike="noStrike">
                <a:solidFill>
                  <a:srgbClr val="00B0F0"/>
                </a:solidFill>
                <a:latin typeface="Arial"/>
                <a:ea typeface="Arial"/>
                <a:cs typeface="Arial"/>
                <a:sym typeface="Arial"/>
              </a:rPr>
              <a:t>Hello World</a:t>
            </a:r>
            <a:r>
              <a:rPr b="0" i="0" lang="en-US" sz="32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descr="JavaScript logo and symbol, meaning, history, PNG" id="137" name="Google Shape;137;p6"/>
          <p:cNvPicPr preferRelativeResize="0"/>
          <p:nvPr/>
        </p:nvPicPr>
        <p:blipFill rotWithShape="1">
          <a:blip r:embed="rId5">
            <a:alphaModFix/>
          </a:blip>
          <a:srcRect b="0" l="0" r="0" t="0"/>
          <a:stretch/>
        </p:blipFill>
        <p:spPr>
          <a:xfrm>
            <a:off x="7485411" y="2047085"/>
            <a:ext cx="1938250" cy="1211406"/>
          </a:xfrm>
          <a:prstGeom prst="rect">
            <a:avLst/>
          </a:prstGeom>
          <a:noFill/>
          <a:ln>
            <a:noFill/>
          </a:ln>
        </p:spPr>
      </p:pic>
      <p:pic>
        <p:nvPicPr>
          <p:cNvPr descr="A blue and yellow snake logo&#10;&#10;Description automatically generated" id="138" name="Google Shape;138;p6"/>
          <p:cNvPicPr preferRelativeResize="0"/>
          <p:nvPr/>
        </p:nvPicPr>
        <p:blipFill rotWithShape="1">
          <a:blip r:embed="rId4">
            <a:alphaModFix/>
          </a:blip>
          <a:srcRect b="0" l="0" r="0" t="0"/>
          <a:stretch/>
        </p:blipFill>
        <p:spPr>
          <a:xfrm>
            <a:off x="1557651" y="2028826"/>
            <a:ext cx="1229541" cy="1224354"/>
          </a:xfrm>
          <a:prstGeom prst="rect">
            <a:avLst/>
          </a:prstGeom>
          <a:noFill/>
          <a:ln>
            <a:noFill/>
          </a:ln>
        </p:spPr>
      </p:pic>
      <p:sp>
        <p:nvSpPr>
          <p:cNvPr id="139" name="Google Shape;139;p6"/>
          <p:cNvSpPr txBox="1"/>
          <p:nvPr/>
        </p:nvSpPr>
        <p:spPr>
          <a:xfrm>
            <a:off x="730970" y="3771549"/>
            <a:ext cx="4095554"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Arial"/>
                <a:ea typeface="Arial"/>
                <a:cs typeface="Arial"/>
                <a:sym typeface="Arial"/>
              </a:rPr>
              <a:t>print("</a:t>
            </a:r>
            <a:r>
              <a:rPr b="1" i="0" lang="en-US" sz="3200" u="none" cap="none" strike="noStrike">
                <a:solidFill>
                  <a:srgbClr val="00B0F0"/>
                </a:solidFill>
                <a:latin typeface="Arial"/>
                <a:ea typeface="Arial"/>
                <a:cs typeface="Arial"/>
                <a:sym typeface="Arial"/>
              </a:rPr>
              <a:t>Hello World</a:t>
            </a:r>
            <a:r>
              <a:rPr b="0" i="0" lang="en-US" sz="32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F7FC"/>
            </a:gs>
            <a:gs pos="100000">
              <a:srgbClr val="E7F7FD"/>
            </a:gs>
          </a:gsLst>
          <a:path path="circle">
            <a:fillToRect b="50%" l="50%" r="50%" t="50%"/>
          </a:path>
          <a:tileRect/>
        </a:gradFill>
      </p:bgPr>
    </p:bg>
    <p:spTree>
      <p:nvGrpSpPr>
        <p:cNvPr id="813" name="Shape 813"/>
        <p:cNvGrpSpPr/>
        <p:nvPr/>
      </p:nvGrpSpPr>
      <p:grpSpPr>
        <a:xfrm>
          <a:off x="0" y="0"/>
          <a:ext cx="0" cy="0"/>
          <a:chOff x="0" y="0"/>
          <a:chExt cx="0" cy="0"/>
        </a:xfrm>
      </p:grpSpPr>
      <p:sp>
        <p:nvSpPr>
          <p:cNvPr id="814" name="Google Shape;814;g2efe96aecb4_0_311"/>
          <p:cNvSpPr txBox="1"/>
          <p:nvPr/>
        </p:nvSpPr>
        <p:spPr>
          <a:xfrm>
            <a:off x="0" y="0"/>
            <a:ext cx="9758700" cy="346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990"/>
              <a:buFont typeface="Play"/>
              <a:buNone/>
            </a:pPr>
            <a:r>
              <a:rPr b="1" i="1" lang="en-US" sz="1800" u="none" cap="none" strike="noStrike">
                <a:solidFill>
                  <a:schemeClr val="dk1"/>
                </a:solidFill>
                <a:latin typeface="Play"/>
                <a:ea typeface="Play"/>
                <a:cs typeface="Play"/>
                <a:sym typeface="Play"/>
              </a:rPr>
              <a:t>Empower Your Skills, Boost Your Productivity for a Prosperous Pakistan</a:t>
            </a:r>
            <a:endParaRPr b="0" i="0" sz="1400" u="none" cap="none" strike="noStrike">
              <a:solidFill>
                <a:srgbClr val="000000"/>
              </a:solidFill>
              <a:latin typeface="Arial"/>
              <a:ea typeface="Arial"/>
              <a:cs typeface="Arial"/>
              <a:sym typeface="Arial"/>
            </a:endParaRPr>
          </a:p>
        </p:txBody>
      </p:sp>
      <p:pic>
        <p:nvPicPr>
          <p:cNvPr id="815" name="Google Shape;815;g2efe96aecb4_0_311"/>
          <p:cNvPicPr preferRelativeResize="0"/>
          <p:nvPr/>
        </p:nvPicPr>
        <p:blipFill rotWithShape="1">
          <a:blip r:embed="rId3">
            <a:alphaModFix/>
          </a:blip>
          <a:srcRect b="0" l="0" r="0" t="0"/>
          <a:stretch/>
        </p:blipFill>
        <p:spPr>
          <a:xfrm>
            <a:off x="0" y="6038350"/>
            <a:ext cx="12191999" cy="838200"/>
          </a:xfrm>
          <a:prstGeom prst="rect">
            <a:avLst/>
          </a:prstGeom>
          <a:noFill/>
          <a:ln>
            <a:noFill/>
          </a:ln>
        </p:spPr>
      </p:pic>
      <p:pic>
        <p:nvPicPr>
          <p:cNvPr descr="A blue and yellow snake logo&#10;&#10;Description automatically generated" id="816" name="Google Shape;816;g2efe96aecb4_0_311"/>
          <p:cNvPicPr preferRelativeResize="0"/>
          <p:nvPr/>
        </p:nvPicPr>
        <p:blipFill rotWithShape="1">
          <a:blip r:embed="rId4">
            <a:alphaModFix/>
          </a:blip>
          <a:srcRect b="0" l="0" r="0" t="0"/>
          <a:stretch/>
        </p:blipFill>
        <p:spPr>
          <a:xfrm>
            <a:off x="10585994" y="173400"/>
            <a:ext cx="1249063" cy="1243794"/>
          </a:xfrm>
          <a:prstGeom prst="rect">
            <a:avLst/>
          </a:prstGeom>
          <a:noFill/>
          <a:ln>
            <a:noFill/>
          </a:ln>
        </p:spPr>
      </p:pic>
      <p:sp>
        <p:nvSpPr>
          <p:cNvPr id="817" name="Google Shape;817;g2efe96aecb4_0_311"/>
          <p:cNvSpPr txBox="1"/>
          <p:nvPr/>
        </p:nvSpPr>
        <p:spPr>
          <a:xfrm flipH="1">
            <a:off x="7963800" y="3582556"/>
            <a:ext cx="4228200" cy="138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595959"/>
                </a:solidFill>
                <a:latin typeface="Arial"/>
                <a:ea typeface="Arial"/>
                <a:cs typeface="Arial"/>
                <a:sym typeface="Arial"/>
              </a:rPr>
              <a:t>Regards,</a:t>
            </a:r>
            <a:endParaRPr b="1" i="0" sz="2800" u="none" cap="none" strike="noStrike">
              <a:solidFill>
                <a:srgbClr val="595959"/>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595959"/>
                </a:solidFill>
                <a:latin typeface="Arial"/>
                <a:ea typeface="Arial"/>
                <a:cs typeface="Arial"/>
                <a:sym typeface="Arial"/>
              </a:rPr>
              <a:t>Zulfiqar Ali Mir &amp;</a:t>
            </a:r>
            <a:endParaRPr b="1" i="0" sz="2800" u="none" cap="none" strike="noStrike">
              <a:solidFill>
                <a:srgbClr val="595959"/>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595959"/>
                </a:solidFill>
                <a:latin typeface="Arial"/>
                <a:ea typeface="Arial"/>
                <a:cs typeface="Arial"/>
                <a:sym typeface="Arial"/>
              </a:rPr>
              <a:t>Muhammad Talha</a:t>
            </a:r>
            <a:endParaRPr b="1" i="0" sz="2800" u="none" cap="none" strike="noStrike">
              <a:solidFill>
                <a:srgbClr val="595959"/>
              </a:solidFill>
              <a:latin typeface="Arial"/>
              <a:ea typeface="Arial"/>
              <a:cs typeface="Arial"/>
              <a:sym typeface="Arial"/>
            </a:endParaRPr>
          </a:p>
        </p:txBody>
      </p:sp>
      <p:sp>
        <p:nvSpPr>
          <p:cNvPr id="818" name="Google Shape;818;g2efe96aecb4_0_311"/>
          <p:cNvSpPr txBox="1"/>
          <p:nvPr/>
        </p:nvSpPr>
        <p:spPr>
          <a:xfrm>
            <a:off x="719306" y="4767914"/>
            <a:ext cx="9039300" cy="1323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LinkedIn:</a:t>
            </a:r>
            <a:br>
              <a:rPr b="0" i="0" lang="en-US" sz="2800" u="none" cap="none" strike="noStrike">
                <a:solidFill>
                  <a:schemeClr val="dk1"/>
                </a:solidFill>
                <a:latin typeface="Arial"/>
                <a:ea typeface="Arial"/>
                <a:cs typeface="Arial"/>
                <a:sym typeface="Arial"/>
              </a:rPr>
            </a:br>
            <a:r>
              <a:rPr b="1" i="0" lang="en-US" sz="2300" u="sng" cap="none" strike="noStrike">
                <a:solidFill>
                  <a:schemeClr val="hlink"/>
                </a:solidFill>
                <a:latin typeface="Arial"/>
                <a:ea typeface="Arial"/>
                <a:cs typeface="Arial"/>
                <a:sym typeface="Arial"/>
                <a:hlinkClick r:id="rId5"/>
              </a:rPr>
              <a:t>https://www.linkedin.com/in/zulfiqar-ali-mir/</a:t>
            </a:r>
            <a:br>
              <a:rPr b="1" i="0" lang="en-US" sz="4100" u="none" cap="none" strike="noStrike">
                <a:solidFill>
                  <a:schemeClr val="dk1"/>
                </a:solidFill>
                <a:latin typeface="Arial"/>
                <a:ea typeface="Arial"/>
                <a:cs typeface="Arial"/>
                <a:sym typeface="Arial"/>
              </a:rPr>
            </a:br>
            <a:r>
              <a:rPr b="1" i="0" lang="en-US" sz="2300" u="sng" cap="none" strike="noStrike">
                <a:solidFill>
                  <a:schemeClr val="hlink"/>
                </a:solidFill>
                <a:latin typeface="Arial"/>
                <a:ea typeface="Arial"/>
                <a:cs typeface="Arial"/>
                <a:sym typeface="Arial"/>
                <a:hlinkClick r:id="rId6"/>
              </a:rPr>
              <a:t>https://www.linkedin.com/in/muhammmad-talha/</a:t>
            </a:r>
            <a:endParaRPr b="1" i="0" sz="4100" u="none" cap="none" strike="noStrike">
              <a:solidFill>
                <a:schemeClr val="dk1"/>
              </a:solidFill>
              <a:latin typeface="Arial"/>
              <a:ea typeface="Arial"/>
              <a:cs typeface="Arial"/>
              <a:sym typeface="Arial"/>
            </a:endParaRPr>
          </a:p>
        </p:txBody>
      </p:sp>
      <p:pic>
        <p:nvPicPr>
          <p:cNvPr id="819" name="Google Shape;819;g2efe96aecb4_0_311"/>
          <p:cNvPicPr preferRelativeResize="0"/>
          <p:nvPr/>
        </p:nvPicPr>
        <p:blipFill rotWithShape="1">
          <a:blip r:embed="rId7">
            <a:alphaModFix/>
          </a:blip>
          <a:srcRect b="0" l="0" r="0" t="0"/>
          <a:stretch/>
        </p:blipFill>
        <p:spPr>
          <a:xfrm>
            <a:off x="1075854" y="773255"/>
            <a:ext cx="6260922" cy="352176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F7FC"/>
            </a:gs>
            <a:gs pos="100000">
              <a:srgbClr val="E7F7FD"/>
            </a:gs>
          </a:gsLst>
          <a:path path="circle">
            <a:fillToRect b="50%" l="50%" r="50%" t="50%"/>
          </a:path>
          <a:tileRect/>
        </a:gradFill>
      </p:bgPr>
    </p:bg>
    <p:spTree>
      <p:nvGrpSpPr>
        <p:cNvPr id="143" name="Shape 143"/>
        <p:cNvGrpSpPr/>
        <p:nvPr/>
      </p:nvGrpSpPr>
      <p:grpSpPr>
        <a:xfrm>
          <a:off x="0" y="0"/>
          <a:ext cx="0" cy="0"/>
          <a:chOff x="0" y="0"/>
          <a:chExt cx="0" cy="0"/>
        </a:xfrm>
      </p:grpSpPr>
      <p:sp>
        <p:nvSpPr>
          <p:cNvPr id="144" name="Google Shape;144;p7"/>
          <p:cNvSpPr txBox="1"/>
          <p:nvPr/>
        </p:nvSpPr>
        <p:spPr>
          <a:xfrm>
            <a:off x="0" y="0"/>
            <a:ext cx="9758700" cy="346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990"/>
              <a:buFont typeface="Play"/>
              <a:buNone/>
            </a:pPr>
            <a:r>
              <a:rPr b="1" i="1" lang="en-US" sz="1800" u="none" cap="none" strike="noStrike">
                <a:solidFill>
                  <a:schemeClr val="dk1"/>
                </a:solidFill>
                <a:latin typeface="Play"/>
                <a:ea typeface="Play"/>
                <a:cs typeface="Play"/>
                <a:sym typeface="Play"/>
              </a:rPr>
              <a:t>Empower Your Skills, Boost Your Productivity for a Prosperous Pakistan</a:t>
            </a:r>
            <a:endParaRPr b="0" i="0" sz="1400" u="none" cap="none" strike="noStrike">
              <a:solidFill>
                <a:srgbClr val="000000"/>
              </a:solidFill>
              <a:latin typeface="Arial"/>
              <a:ea typeface="Arial"/>
              <a:cs typeface="Arial"/>
              <a:sym typeface="Arial"/>
            </a:endParaRPr>
          </a:p>
        </p:txBody>
      </p:sp>
      <p:pic>
        <p:nvPicPr>
          <p:cNvPr id="145" name="Google Shape;145;p7"/>
          <p:cNvPicPr preferRelativeResize="0"/>
          <p:nvPr/>
        </p:nvPicPr>
        <p:blipFill rotWithShape="1">
          <a:blip r:embed="rId3">
            <a:alphaModFix/>
          </a:blip>
          <a:srcRect b="0" l="0" r="0" t="0"/>
          <a:stretch/>
        </p:blipFill>
        <p:spPr>
          <a:xfrm>
            <a:off x="0" y="6038350"/>
            <a:ext cx="12191999" cy="838200"/>
          </a:xfrm>
          <a:prstGeom prst="rect">
            <a:avLst/>
          </a:prstGeom>
          <a:noFill/>
          <a:ln>
            <a:noFill/>
          </a:ln>
        </p:spPr>
      </p:pic>
      <p:sp>
        <p:nvSpPr>
          <p:cNvPr id="146" name="Google Shape;146;p7"/>
          <p:cNvSpPr txBox="1"/>
          <p:nvPr/>
        </p:nvSpPr>
        <p:spPr>
          <a:xfrm>
            <a:off x="3515450" y="903900"/>
            <a:ext cx="4095600" cy="513300"/>
          </a:xfrm>
          <a:prstGeom prst="rect">
            <a:avLst/>
          </a:prstGeom>
          <a:noFill/>
          <a:ln>
            <a:noFill/>
          </a:ln>
        </p:spPr>
        <p:txBody>
          <a:bodyPr anchorCtr="0" anchor="t" bIns="91425" lIns="91425" spcFirstLastPara="1" rIns="91425" wrap="square" tIns="91425">
            <a:normAutofit fontScale="62500" lnSpcReduction="20000"/>
          </a:bodyPr>
          <a:lstStyle/>
          <a:p>
            <a:pPr indent="0" lvl="0" marL="0" marR="0" rtl="0" algn="l">
              <a:lnSpc>
                <a:spcPct val="90000"/>
              </a:lnSpc>
              <a:spcBef>
                <a:spcPts val="0"/>
              </a:spcBef>
              <a:spcAft>
                <a:spcPts val="0"/>
              </a:spcAft>
              <a:buClr>
                <a:srgbClr val="00B0F0"/>
              </a:buClr>
              <a:buSzPct val="100000"/>
              <a:buFont typeface="Play"/>
              <a:buNone/>
            </a:pPr>
            <a:r>
              <a:rPr b="1" i="0" lang="en-US" sz="4400" u="none" cap="none" strike="noStrike">
                <a:solidFill>
                  <a:srgbClr val="FF0000"/>
                </a:solidFill>
                <a:latin typeface="Play"/>
                <a:ea typeface="Play"/>
                <a:cs typeface="Play"/>
                <a:sym typeface="Play"/>
              </a:rPr>
              <a:t>Hello Word Code</a:t>
            </a:r>
            <a:endParaRPr b="0" i="0" sz="1400" u="none" cap="none" strike="noStrike">
              <a:solidFill>
                <a:srgbClr val="FF0000"/>
              </a:solidFill>
              <a:latin typeface="Arial"/>
              <a:ea typeface="Arial"/>
              <a:cs typeface="Arial"/>
              <a:sym typeface="Arial"/>
            </a:endParaRPr>
          </a:p>
        </p:txBody>
      </p:sp>
      <p:pic>
        <p:nvPicPr>
          <p:cNvPr descr="A blue and yellow snake logo&#10;&#10;Description automatically generated" id="147" name="Google Shape;147;p7"/>
          <p:cNvPicPr preferRelativeResize="0"/>
          <p:nvPr/>
        </p:nvPicPr>
        <p:blipFill rotWithShape="1">
          <a:blip r:embed="rId4">
            <a:alphaModFix/>
          </a:blip>
          <a:srcRect b="0" l="0" r="0" t="0"/>
          <a:stretch/>
        </p:blipFill>
        <p:spPr>
          <a:xfrm>
            <a:off x="10585994" y="173400"/>
            <a:ext cx="1249064" cy="1243794"/>
          </a:xfrm>
          <a:prstGeom prst="rect">
            <a:avLst/>
          </a:prstGeom>
          <a:noFill/>
          <a:ln>
            <a:noFill/>
          </a:ln>
        </p:spPr>
      </p:pic>
      <p:sp>
        <p:nvSpPr>
          <p:cNvPr id="148" name="Google Shape;148;p7"/>
          <p:cNvSpPr txBox="1"/>
          <p:nvPr/>
        </p:nvSpPr>
        <p:spPr>
          <a:xfrm>
            <a:off x="6586193" y="1888387"/>
            <a:ext cx="536503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Arial"/>
                <a:ea typeface="Arial"/>
                <a:cs typeface="Arial"/>
                <a:sym typeface="Arial"/>
              </a:rPr>
              <a:t>console.log("</a:t>
            </a:r>
            <a:r>
              <a:rPr b="1" i="0" lang="en-US" sz="3200" u="none" cap="none" strike="noStrike">
                <a:solidFill>
                  <a:srgbClr val="00B0F0"/>
                </a:solidFill>
                <a:latin typeface="Arial"/>
                <a:ea typeface="Arial"/>
                <a:cs typeface="Arial"/>
                <a:sym typeface="Arial"/>
              </a:rPr>
              <a:t>Hello World</a:t>
            </a:r>
            <a:r>
              <a:rPr b="0" i="0" lang="en-US" sz="32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descr="JavaScript logo and symbol, meaning, history, PNG" id="149" name="Google Shape;149;p7"/>
          <p:cNvPicPr preferRelativeResize="0"/>
          <p:nvPr/>
        </p:nvPicPr>
        <p:blipFill rotWithShape="1">
          <a:blip r:embed="rId5">
            <a:alphaModFix/>
          </a:blip>
          <a:srcRect b="0" l="0" r="0" t="0"/>
          <a:stretch/>
        </p:blipFill>
        <p:spPr>
          <a:xfrm>
            <a:off x="5692002" y="1778345"/>
            <a:ext cx="1231103" cy="769439"/>
          </a:xfrm>
          <a:prstGeom prst="rect">
            <a:avLst/>
          </a:prstGeom>
          <a:noFill/>
          <a:ln>
            <a:noFill/>
          </a:ln>
        </p:spPr>
      </p:pic>
      <p:pic>
        <p:nvPicPr>
          <p:cNvPr descr="A blue and yellow snake logo&#10;&#10;Description automatically generated" id="150" name="Google Shape;150;p7"/>
          <p:cNvPicPr preferRelativeResize="0"/>
          <p:nvPr/>
        </p:nvPicPr>
        <p:blipFill rotWithShape="1">
          <a:blip r:embed="rId4">
            <a:alphaModFix/>
          </a:blip>
          <a:srcRect b="0" l="0" r="0" t="0"/>
          <a:stretch/>
        </p:blipFill>
        <p:spPr>
          <a:xfrm>
            <a:off x="377003" y="1786530"/>
            <a:ext cx="707934" cy="704947"/>
          </a:xfrm>
          <a:prstGeom prst="rect">
            <a:avLst/>
          </a:prstGeom>
          <a:noFill/>
          <a:ln>
            <a:noFill/>
          </a:ln>
        </p:spPr>
      </p:pic>
      <p:sp>
        <p:nvSpPr>
          <p:cNvPr id="151" name="Google Shape;151;p7"/>
          <p:cNvSpPr txBox="1"/>
          <p:nvPr/>
        </p:nvSpPr>
        <p:spPr>
          <a:xfrm>
            <a:off x="1200654" y="1846615"/>
            <a:ext cx="4095554"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Arial"/>
                <a:ea typeface="Arial"/>
                <a:cs typeface="Arial"/>
                <a:sym typeface="Arial"/>
              </a:rPr>
              <a:t>print("</a:t>
            </a:r>
            <a:r>
              <a:rPr b="1" i="0" lang="en-US" sz="3200" u="none" cap="none" strike="noStrike">
                <a:solidFill>
                  <a:srgbClr val="00B0F0"/>
                </a:solidFill>
                <a:latin typeface="Arial"/>
                <a:ea typeface="Arial"/>
                <a:cs typeface="Arial"/>
                <a:sym typeface="Arial"/>
              </a:rPr>
              <a:t>Hello World</a:t>
            </a:r>
            <a:r>
              <a:rPr b="0" i="0" lang="en-US" sz="32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descr="Java – Logos Download" id="152" name="Google Shape;152;p7"/>
          <p:cNvPicPr preferRelativeResize="0"/>
          <p:nvPr/>
        </p:nvPicPr>
        <p:blipFill rotWithShape="1">
          <a:blip r:embed="rId6">
            <a:alphaModFix/>
          </a:blip>
          <a:srcRect b="0" l="0" r="0" t="0"/>
          <a:stretch/>
        </p:blipFill>
        <p:spPr>
          <a:xfrm>
            <a:off x="192368" y="3589595"/>
            <a:ext cx="778594" cy="1315419"/>
          </a:xfrm>
          <a:prstGeom prst="rect">
            <a:avLst/>
          </a:prstGeom>
          <a:noFill/>
          <a:ln>
            <a:noFill/>
          </a:ln>
        </p:spPr>
      </p:pic>
      <p:sp>
        <p:nvSpPr>
          <p:cNvPr id="153" name="Google Shape;153;p7"/>
          <p:cNvSpPr txBox="1"/>
          <p:nvPr/>
        </p:nvSpPr>
        <p:spPr>
          <a:xfrm>
            <a:off x="1403626" y="3370819"/>
            <a:ext cx="4854803" cy="255454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public class HelloWorld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    public static void main(String[] args)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        System.out.println("</a:t>
            </a:r>
            <a:r>
              <a:rPr b="1" i="0" lang="en-US" sz="2000" u="none" cap="none" strike="noStrike">
                <a:solidFill>
                  <a:srgbClr val="00B0F0"/>
                </a:solidFill>
                <a:latin typeface="Arial"/>
                <a:ea typeface="Arial"/>
                <a:cs typeface="Arial"/>
                <a:sym typeface="Arial"/>
              </a:rPr>
              <a:t>Hello World</a:t>
            </a:r>
            <a:r>
              <a:rPr b="0" i="0" lang="en-US" sz="20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descr="Logo C++ (Plus Plus) – Logos PNG" id="154" name="Google Shape;154;p7"/>
          <p:cNvPicPr preferRelativeResize="0"/>
          <p:nvPr/>
        </p:nvPicPr>
        <p:blipFill rotWithShape="1">
          <a:blip r:embed="rId7">
            <a:alphaModFix/>
          </a:blip>
          <a:srcRect b="0" l="0" r="0" t="0"/>
          <a:stretch/>
        </p:blipFill>
        <p:spPr>
          <a:xfrm>
            <a:off x="5847538" y="3477088"/>
            <a:ext cx="920030" cy="920030"/>
          </a:xfrm>
          <a:prstGeom prst="rect">
            <a:avLst/>
          </a:prstGeom>
          <a:noFill/>
          <a:ln>
            <a:noFill/>
          </a:ln>
        </p:spPr>
      </p:pic>
      <p:sp>
        <p:nvSpPr>
          <p:cNvPr id="155" name="Google Shape;155;p7"/>
          <p:cNvSpPr txBox="1"/>
          <p:nvPr/>
        </p:nvSpPr>
        <p:spPr>
          <a:xfrm>
            <a:off x="6926674" y="3477088"/>
            <a:ext cx="4854803" cy="26776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#include &lt;iostream&gt;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int main()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    std::cout &lt;&lt; "</a:t>
            </a:r>
            <a:r>
              <a:rPr b="1" i="0" lang="en-US" sz="2400" u="none" cap="none" strike="noStrike">
                <a:solidFill>
                  <a:srgbClr val="00B0F0"/>
                </a:solidFill>
                <a:latin typeface="Arial"/>
                <a:ea typeface="Arial"/>
                <a:cs typeface="Arial"/>
                <a:sym typeface="Arial"/>
              </a:rPr>
              <a:t>Hello World</a:t>
            </a:r>
            <a:r>
              <a:rPr b="0" i="0" lang="en-US" sz="2400" u="none" cap="none" strike="noStrike">
                <a:solidFill>
                  <a:schemeClr val="dk1"/>
                </a:solidFill>
                <a:latin typeface="Arial"/>
                <a:ea typeface="Arial"/>
                <a:cs typeface="Arial"/>
                <a:sym typeface="Arial"/>
              </a:rPr>
              <a:t>" &lt;&lt; std::endl;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    return 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F7FC"/>
            </a:gs>
            <a:gs pos="100000">
              <a:srgbClr val="E7F7FD"/>
            </a:gs>
          </a:gsLst>
          <a:path path="circle">
            <a:fillToRect b="50%" l="50%" r="50%" t="50%"/>
          </a:path>
          <a:tileRect/>
        </a:gradFill>
      </p:bgPr>
    </p:bg>
    <p:spTree>
      <p:nvGrpSpPr>
        <p:cNvPr id="159" name="Shape 159"/>
        <p:cNvGrpSpPr/>
        <p:nvPr/>
      </p:nvGrpSpPr>
      <p:grpSpPr>
        <a:xfrm>
          <a:off x="0" y="0"/>
          <a:ext cx="0" cy="0"/>
          <a:chOff x="0" y="0"/>
          <a:chExt cx="0" cy="0"/>
        </a:xfrm>
      </p:grpSpPr>
      <p:sp>
        <p:nvSpPr>
          <p:cNvPr id="160" name="Google Shape;160;p18"/>
          <p:cNvSpPr txBox="1"/>
          <p:nvPr/>
        </p:nvSpPr>
        <p:spPr>
          <a:xfrm>
            <a:off x="0" y="0"/>
            <a:ext cx="9758700" cy="346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990"/>
              <a:buFont typeface="Play"/>
              <a:buNone/>
            </a:pPr>
            <a:r>
              <a:rPr b="1" i="1" lang="en-US" sz="1800" u="none" cap="none" strike="noStrike">
                <a:solidFill>
                  <a:schemeClr val="dk1"/>
                </a:solidFill>
                <a:latin typeface="Play"/>
                <a:ea typeface="Play"/>
                <a:cs typeface="Play"/>
                <a:sym typeface="Play"/>
              </a:rPr>
              <a:t>Empower Your Skills, Boost Your Productivity for a Prosperous Pakistan</a:t>
            </a:r>
            <a:endParaRPr b="0" i="0" sz="1400" u="none" cap="none" strike="noStrike">
              <a:solidFill>
                <a:srgbClr val="000000"/>
              </a:solidFill>
              <a:latin typeface="Arial"/>
              <a:ea typeface="Arial"/>
              <a:cs typeface="Arial"/>
              <a:sym typeface="Arial"/>
            </a:endParaRPr>
          </a:p>
        </p:txBody>
      </p:sp>
      <p:pic>
        <p:nvPicPr>
          <p:cNvPr id="161" name="Google Shape;161;p18"/>
          <p:cNvPicPr preferRelativeResize="0"/>
          <p:nvPr/>
        </p:nvPicPr>
        <p:blipFill rotWithShape="1">
          <a:blip r:embed="rId3">
            <a:alphaModFix/>
          </a:blip>
          <a:srcRect b="0" l="0" r="0" t="0"/>
          <a:stretch/>
        </p:blipFill>
        <p:spPr>
          <a:xfrm>
            <a:off x="0" y="6038350"/>
            <a:ext cx="12191999" cy="838200"/>
          </a:xfrm>
          <a:prstGeom prst="rect">
            <a:avLst/>
          </a:prstGeom>
          <a:noFill/>
          <a:ln>
            <a:noFill/>
          </a:ln>
        </p:spPr>
      </p:pic>
      <p:pic>
        <p:nvPicPr>
          <p:cNvPr descr="A blue and yellow snake logo&#10;&#10;Description automatically generated" id="162" name="Google Shape;162;p18"/>
          <p:cNvPicPr preferRelativeResize="0"/>
          <p:nvPr/>
        </p:nvPicPr>
        <p:blipFill rotWithShape="1">
          <a:blip r:embed="rId4">
            <a:alphaModFix/>
          </a:blip>
          <a:srcRect b="0" l="0" r="0" t="0"/>
          <a:stretch/>
        </p:blipFill>
        <p:spPr>
          <a:xfrm>
            <a:off x="10585994" y="173400"/>
            <a:ext cx="1249064" cy="1243794"/>
          </a:xfrm>
          <a:prstGeom prst="rect">
            <a:avLst/>
          </a:prstGeom>
          <a:noFill/>
          <a:ln>
            <a:noFill/>
          </a:ln>
        </p:spPr>
      </p:pic>
      <p:sp>
        <p:nvSpPr>
          <p:cNvPr id="163" name="Google Shape;163;p18"/>
          <p:cNvSpPr txBox="1"/>
          <p:nvPr/>
        </p:nvSpPr>
        <p:spPr>
          <a:xfrm flipH="1" rot="5400000">
            <a:off x="10349100" y="4429902"/>
            <a:ext cx="31626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595959"/>
                </a:solidFill>
                <a:latin typeface="Arial"/>
                <a:ea typeface="Arial"/>
                <a:cs typeface="Arial"/>
                <a:sym typeface="Arial"/>
              </a:rPr>
              <a:t>Muhammad Talha</a:t>
            </a:r>
            <a:endParaRPr b="0" i="0" sz="1400" u="none" cap="none" strike="noStrike">
              <a:solidFill>
                <a:srgbClr val="000000"/>
              </a:solidFill>
              <a:latin typeface="Arial"/>
              <a:ea typeface="Arial"/>
              <a:cs typeface="Arial"/>
              <a:sym typeface="Arial"/>
            </a:endParaRPr>
          </a:p>
        </p:txBody>
      </p:sp>
      <p:sp>
        <p:nvSpPr>
          <p:cNvPr id="164" name="Google Shape;164;p18"/>
          <p:cNvSpPr txBox="1"/>
          <p:nvPr/>
        </p:nvSpPr>
        <p:spPr>
          <a:xfrm>
            <a:off x="3324425" y="1305943"/>
            <a:ext cx="5058000" cy="36207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C00000"/>
              </a:buClr>
              <a:buSzPts val="8000"/>
              <a:buFont typeface="Arial"/>
              <a:buNone/>
            </a:pPr>
            <a:r>
              <a:rPr b="1" i="0" lang="en-US" sz="8000" u="none" cap="none" strike="noStrike">
                <a:solidFill>
                  <a:srgbClr val="C00000"/>
                </a:solidFill>
                <a:latin typeface="Arial"/>
                <a:ea typeface="Arial"/>
                <a:cs typeface="Arial"/>
                <a:sym typeface="Arial"/>
              </a:rPr>
              <a:t>Practical Demo Python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F7FC"/>
            </a:gs>
            <a:gs pos="100000">
              <a:srgbClr val="E7F7FD"/>
            </a:gs>
          </a:gsLst>
          <a:path path="circle">
            <a:fillToRect b="50%" l="50%" r="50%" t="50%"/>
          </a:path>
          <a:tileRect/>
        </a:gradFill>
      </p:bgPr>
    </p:bg>
    <p:spTree>
      <p:nvGrpSpPr>
        <p:cNvPr id="168" name="Shape 168"/>
        <p:cNvGrpSpPr/>
        <p:nvPr/>
      </p:nvGrpSpPr>
      <p:grpSpPr>
        <a:xfrm>
          <a:off x="0" y="0"/>
          <a:ext cx="0" cy="0"/>
          <a:chOff x="0" y="0"/>
          <a:chExt cx="0" cy="0"/>
        </a:xfrm>
      </p:grpSpPr>
      <p:sp>
        <p:nvSpPr>
          <p:cNvPr id="169" name="Google Shape;169;g2efe65984dd_1_3"/>
          <p:cNvSpPr txBox="1"/>
          <p:nvPr/>
        </p:nvSpPr>
        <p:spPr>
          <a:xfrm>
            <a:off x="0" y="0"/>
            <a:ext cx="9758700" cy="346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990"/>
              <a:buFont typeface="Play"/>
              <a:buNone/>
            </a:pPr>
            <a:r>
              <a:rPr b="1" i="1" lang="en-US" sz="1800" u="none" cap="none" strike="noStrike">
                <a:solidFill>
                  <a:schemeClr val="dk1"/>
                </a:solidFill>
                <a:latin typeface="Play"/>
                <a:ea typeface="Play"/>
                <a:cs typeface="Play"/>
                <a:sym typeface="Play"/>
              </a:rPr>
              <a:t>Empower Your Skills, Boost Your Productivity for a Prosperous Pakistan</a:t>
            </a:r>
            <a:endParaRPr b="0" i="0" sz="1400" u="none" cap="none" strike="noStrike">
              <a:solidFill>
                <a:srgbClr val="000000"/>
              </a:solidFill>
              <a:latin typeface="Arial"/>
              <a:ea typeface="Arial"/>
              <a:cs typeface="Arial"/>
              <a:sym typeface="Arial"/>
            </a:endParaRPr>
          </a:p>
        </p:txBody>
      </p:sp>
      <p:pic>
        <p:nvPicPr>
          <p:cNvPr id="170" name="Google Shape;170;g2efe65984dd_1_3"/>
          <p:cNvPicPr preferRelativeResize="0"/>
          <p:nvPr/>
        </p:nvPicPr>
        <p:blipFill rotWithShape="1">
          <a:blip r:embed="rId3">
            <a:alphaModFix/>
          </a:blip>
          <a:srcRect b="0" l="0" r="0" t="0"/>
          <a:stretch/>
        </p:blipFill>
        <p:spPr>
          <a:xfrm>
            <a:off x="0" y="6038350"/>
            <a:ext cx="12191999" cy="838200"/>
          </a:xfrm>
          <a:prstGeom prst="rect">
            <a:avLst/>
          </a:prstGeom>
          <a:noFill/>
          <a:ln>
            <a:noFill/>
          </a:ln>
        </p:spPr>
      </p:pic>
      <p:pic>
        <p:nvPicPr>
          <p:cNvPr descr="A blue and yellow snake logo&#10;&#10;Description automatically generated" id="171" name="Google Shape;171;g2efe65984dd_1_3"/>
          <p:cNvPicPr preferRelativeResize="0"/>
          <p:nvPr/>
        </p:nvPicPr>
        <p:blipFill rotWithShape="1">
          <a:blip r:embed="rId4">
            <a:alphaModFix/>
          </a:blip>
          <a:srcRect b="0" l="0" r="0" t="0"/>
          <a:stretch/>
        </p:blipFill>
        <p:spPr>
          <a:xfrm>
            <a:off x="10585994" y="173400"/>
            <a:ext cx="1249063" cy="1243794"/>
          </a:xfrm>
          <a:prstGeom prst="rect">
            <a:avLst/>
          </a:prstGeom>
          <a:noFill/>
          <a:ln>
            <a:noFill/>
          </a:ln>
        </p:spPr>
      </p:pic>
      <p:sp>
        <p:nvSpPr>
          <p:cNvPr id="172" name="Google Shape;172;g2efe65984dd_1_3"/>
          <p:cNvSpPr txBox="1"/>
          <p:nvPr/>
        </p:nvSpPr>
        <p:spPr>
          <a:xfrm>
            <a:off x="1093475" y="1711525"/>
            <a:ext cx="7159200" cy="3632700"/>
          </a:xfrm>
          <a:prstGeom prst="rect">
            <a:avLst/>
          </a:prstGeom>
          <a:noFill/>
          <a:ln>
            <a:noFill/>
          </a:ln>
        </p:spPr>
        <p:txBody>
          <a:bodyPr anchorCtr="0" anchor="t" bIns="91425" lIns="91425" spcFirstLastPara="1" rIns="91425" wrap="square" tIns="91425">
            <a:spAutoFit/>
          </a:bodyPr>
          <a:lstStyle/>
          <a:p>
            <a:pPr indent="-457200" lvl="0" marL="571500" marR="0" rtl="0" algn="l">
              <a:lnSpc>
                <a:spcPct val="170000"/>
              </a:lnSpc>
              <a:spcBef>
                <a:spcPts val="0"/>
              </a:spcBef>
              <a:spcAft>
                <a:spcPts val="0"/>
              </a:spcAft>
              <a:buClr>
                <a:schemeClr val="dk1"/>
              </a:buClr>
              <a:buSzPts val="1800"/>
              <a:buFont typeface="Noto Sans Symbols"/>
              <a:buChar char="✔"/>
            </a:pPr>
            <a:r>
              <a:rPr b="0" i="0" lang="en-US" sz="2000" u="none" cap="none" strike="noStrike">
                <a:solidFill>
                  <a:schemeClr val="dk1"/>
                </a:solidFill>
                <a:latin typeface="Arial"/>
                <a:ea typeface="Arial"/>
                <a:cs typeface="Arial"/>
                <a:sym typeface="Arial"/>
              </a:rPr>
              <a:t>Print Statement</a:t>
            </a:r>
            <a:endParaRPr b="0" i="0" sz="2000" u="none" cap="none" strike="noStrike">
              <a:solidFill>
                <a:schemeClr val="dk1"/>
              </a:solidFill>
              <a:latin typeface="Arial"/>
              <a:ea typeface="Arial"/>
              <a:cs typeface="Arial"/>
              <a:sym typeface="Arial"/>
            </a:endParaRPr>
          </a:p>
          <a:p>
            <a:pPr indent="-469900" lvl="0" marL="571500" marR="0" rtl="0" algn="l">
              <a:lnSpc>
                <a:spcPct val="17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Comments</a:t>
            </a:r>
            <a:endParaRPr b="0" i="0" sz="2000" u="none" cap="none" strike="noStrike">
              <a:solidFill>
                <a:schemeClr val="dk1"/>
              </a:solidFill>
              <a:latin typeface="Arial"/>
              <a:ea typeface="Arial"/>
              <a:cs typeface="Arial"/>
              <a:sym typeface="Arial"/>
            </a:endParaRPr>
          </a:p>
          <a:p>
            <a:pPr indent="-457200" lvl="0" marL="571500" marR="0" rtl="0" algn="l">
              <a:lnSpc>
                <a:spcPct val="170000"/>
              </a:lnSpc>
              <a:spcBef>
                <a:spcPts val="0"/>
              </a:spcBef>
              <a:spcAft>
                <a:spcPts val="0"/>
              </a:spcAft>
              <a:buClr>
                <a:schemeClr val="dk1"/>
              </a:buClr>
              <a:buSzPts val="1800"/>
              <a:buFont typeface="Noto Sans Symbols"/>
              <a:buChar char="✔"/>
            </a:pPr>
            <a:r>
              <a:rPr b="0" i="0" lang="en-US" sz="2000" u="none" cap="none" strike="noStrike">
                <a:solidFill>
                  <a:schemeClr val="dk1"/>
                </a:solidFill>
                <a:latin typeface="Arial"/>
                <a:ea typeface="Arial"/>
                <a:cs typeface="Arial"/>
                <a:sym typeface="Arial"/>
              </a:rPr>
              <a:t>Variables and their Data types</a:t>
            </a:r>
            <a:endParaRPr b="0" i="0" sz="2000" u="none" cap="none" strike="noStrike">
              <a:solidFill>
                <a:schemeClr val="dk1"/>
              </a:solidFill>
              <a:latin typeface="Arial"/>
              <a:ea typeface="Arial"/>
              <a:cs typeface="Arial"/>
              <a:sym typeface="Arial"/>
            </a:endParaRPr>
          </a:p>
          <a:p>
            <a:pPr indent="-457200" lvl="0" marL="571500" marR="0" rtl="0" algn="l">
              <a:lnSpc>
                <a:spcPct val="170000"/>
              </a:lnSpc>
              <a:spcBef>
                <a:spcPts val="0"/>
              </a:spcBef>
              <a:spcAft>
                <a:spcPts val="0"/>
              </a:spcAft>
              <a:buClr>
                <a:schemeClr val="dk1"/>
              </a:buClr>
              <a:buSzPts val="1800"/>
              <a:buFont typeface="Noto Sans Symbols"/>
              <a:buChar char="✔"/>
            </a:pPr>
            <a:r>
              <a:rPr b="0" i="0" lang="en-US" sz="2000" u="none" cap="none" strike="noStrike">
                <a:solidFill>
                  <a:schemeClr val="dk1"/>
                </a:solidFill>
                <a:latin typeface="Arial"/>
                <a:ea typeface="Arial"/>
                <a:cs typeface="Arial"/>
                <a:sym typeface="Arial"/>
              </a:rPr>
              <a:t>Operators in Python</a:t>
            </a:r>
            <a:endParaRPr b="0" i="0" sz="1400" u="none" cap="none" strike="noStrike">
              <a:solidFill>
                <a:schemeClr val="dk1"/>
              </a:solidFill>
              <a:latin typeface="Arial"/>
              <a:ea typeface="Arial"/>
              <a:cs typeface="Arial"/>
              <a:sym typeface="Arial"/>
            </a:endParaRPr>
          </a:p>
          <a:p>
            <a:pPr indent="-457200" lvl="0" marL="571500" marR="0" rtl="0" algn="l">
              <a:lnSpc>
                <a:spcPct val="170000"/>
              </a:lnSpc>
              <a:spcBef>
                <a:spcPts val="0"/>
              </a:spcBef>
              <a:spcAft>
                <a:spcPts val="0"/>
              </a:spcAft>
              <a:buClr>
                <a:schemeClr val="dk1"/>
              </a:buClr>
              <a:buSzPts val="1800"/>
              <a:buFont typeface="Noto Sans Symbols"/>
              <a:buChar char="✔"/>
            </a:pPr>
            <a:r>
              <a:rPr b="0" i="0" lang="en-US" sz="2000" u="none" cap="none" strike="noStrike">
                <a:solidFill>
                  <a:schemeClr val="dk1"/>
                </a:solidFill>
                <a:latin typeface="Arial"/>
                <a:ea typeface="Arial"/>
                <a:cs typeface="Arial"/>
                <a:sym typeface="Arial"/>
              </a:rPr>
              <a:t>Make decisions with if-else statements in Python</a:t>
            </a:r>
            <a:endParaRPr b="0" i="0" sz="1400" u="none" cap="none" strike="noStrike">
              <a:solidFill>
                <a:schemeClr val="dk1"/>
              </a:solidFill>
              <a:latin typeface="Arial"/>
              <a:ea typeface="Arial"/>
              <a:cs typeface="Arial"/>
              <a:sym typeface="Arial"/>
            </a:endParaRPr>
          </a:p>
          <a:p>
            <a:pPr indent="-457200" lvl="0" marL="571500" marR="0" rtl="0" algn="l">
              <a:lnSpc>
                <a:spcPct val="170000"/>
              </a:lnSpc>
              <a:spcBef>
                <a:spcPts val="0"/>
              </a:spcBef>
              <a:spcAft>
                <a:spcPts val="0"/>
              </a:spcAft>
              <a:buClr>
                <a:schemeClr val="dk1"/>
              </a:buClr>
              <a:buSzPts val="1800"/>
              <a:buFont typeface="Noto Sans Symbols"/>
              <a:buChar char="✔"/>
            </a:pPr>
            <a:r>
              <a:rPr b="0" i="0" lang="en-US" sz="2000" u="none" cap="none" strike="noStrike">
                <a:solidFill>
                  <a:schemeClr val="dk1"/>
                </a:solidFill>
                <a:latin typeface="Arial"/>
                <a:ea typeface="Arial"/>
                <a:cs typeface="Arial"/>
                <a:sym typeface="Arial"/>
              </a:rPr>
              <a:t>Loops (for &amp; while) in Python</a:t>
            </a:r>
            <a:endParaRPr b="0" i="0" sz="1400" u="none" cap="none" strike="noStrike">
              <a:solidFill>
                <a:schemeClr val="dk1"/>
              </a:solidFill>
              <a:latin typeface="Arial"/>
              <a:ea typeface="Arial"/>
              <a:cs typeface="Arial"/>
              <a:sym typeface="Arial"/>
            </a:endParaRPr>
          </a:p>
          <a:p>
            <a:pPr indent="-457200" lvl="0" marL="571500" marR="0" rtl="0" algn="l">
              <a:lnSpc>
                <a:spcPct val="170000"/>
              </a:lnSpc>
              <a:spcBef>
                <a:spcPts val="0"/>
              </a:spcBef>
              <a:spcAft>
                <a:spcPts val="0"/>
              </a:spcAft>
              <a:buClr>
                <a:schemeClr val="dk1"/>
              </a:buClr>
              <a:buSzPts val="1800"/>
              <a:buFont typeface="Noto Sans Symbols"/>
              <a:buChar char="✔"/>
            </a:pPr>
            <a:r>
              <a:rPr b="0" i="0" lang="en-US" sz="2000" u="none" cap="none" strike="noStrike">
                <a:solidFill>
                  <a:schemeClr val="dk1"/>
                </a:solidFill>
                <a:latin typeface="Arial"/>
                <a:ea typeface="Arial"/>
                <a:cs typeface="Arial"/>
                <a:sym typeface="Arial"/>
              </a:rPr>
              <a:t>Conquer lists, tuples, sets &amp; dictionaries in Python</a:t>
            </a:r>
            <a:endParaRPr b="0" i="0" sz="1400" u="none" cap="none" strike="noStrike">
              <a:solidFill>
                <a:schemeClr val="dk1"/>
              </a:solidFill>
              <a:latin typeface="Arial"/>
              <a:ea typeface="Arial"/>
              <a:cs typeface="Arial"/>
              <a:sym typeface="Arial"/>
            </a:endParaRPr>
          </a:p>
        </p:txBody>
      </p:sp>
      <p:sp>
        <p:nvSpPr>
          <p:cNvPr id="173" name="Google Shape;173;g2efe65984dd_1_3"/>
          <p:cNvSpPr txBox="1"/>
          <p:nvPr/>
        </p:nvSpPr>
        <p:spPr>
          <a:xfrm>
            <a:off x="495625" y="450196"/>
            <a:ext cx="5058000" cy="13287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C00000"/>
              </a:buClr>
              <a:buSzPts val="8000"/>
              <a:buFont typeface="Arial"/>
              <a:buNone/>
            </a:pPr>
            <a:r>
              <a:rPr b="1" i="0" lang="en-US" sz="8000" u="none" cap="none" strike="noStrike">
                <a:solidFill>
                  <a:srgbClr val="C00000"/>
                </a:solidFill>
                <a:latin typeface="Arial"/>
                <a:ea typeface="Arial"/>
                <a:cs typeface="Arial"/>
                <a:sym typeface="Arial"/>
              </a:rPr>
              <a:t>Content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2024-07-30T13:34:23Z</dcterms:created>
  <dc:creator>ZULFIQAR ALI MIR</dc:creator>
</cp:coreProperties>
</file>